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Montserrat" panose="020B0604020202020204" charset="-52"/>
      <p:regular r:id="rId14"/>
      <p:bold r:id="rId15"/>
      <p:italic r:id="rId16"/>
      <p:boldItalic r:id="rId17"/>
    </p:embeddedFont>
    <p:embeddedFont>
      <p:font typeface="Nunito SemiBold" panose="020B0604020202020204" charset="-52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e42c8760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e42c8760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e42c8760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e42c8760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e42c876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e42c876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e42c8760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e42c8760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e42c8760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e42c8760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e42c8760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e42c8760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e42c8760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e42c8760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e42c8760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e42c8760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e42c8760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e42c8760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e42c8760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e42c8760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700" dirty="0">
                <a:solidFill>
                  <a:srgbClr val="38761D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Фильм “Александр”</a:t>
            </a:r>
            <a:endParaRPr sz="6700" dirty="0">
              <a:solidFill>
                <a:srgbClr val="38761D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811650" y="3112975"/>
            <a:ext cx="7520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Montserrat"/>
                <a:ea typeface="Montserrat"/>
                <a:cs typeface="Montserrat"/>
                <a:sym typeface="Montserrat"/>
              </a:rPr>
              <a:t>Каждый из нас способен принимать ответственные решения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8474" y="227098"/>
            <a:ext cx="74710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бюджетное общеобразовательное учреждение</a:t>
            </a:r>
          </a:p>
          <a:p>
            <a:pPr algn="ctr"/>
            <a:r>
              <a:rPr lang="ru-RU" dirty="0"/>
              <a:t>«Шипуновская средняя общеобразовательная школа»</a:t>
            </a:r>
          </a:p>
          <a:p>
            <a:pPr algn="ctr"/>
            <a:r>
              <a:rPr lang="ru-RU" dirty="0"/>
              <a:t>Крутинского муниципального района Омской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38" y="113200"/>
            <a:ext cx="8404723" cy="348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/>
          <p:nvPr/>
        </p:nvSpPr>
        <p:spPr>
          <a:xfrm>
            <a:off x="247625" y="3827550"/>
            <a:ext cx="8526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latin typeface="Montserrat"/>
                <a:ea typeface="Montserrat"/>
                <a:cs typeface="Montserrat"/>
                <a:sym typeface="Montserrat"/>
              </a:rPr>
              <a:t>И исполнять их мечты...</a:t>
            </a:r>
            <a:endParaRPr sz="42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311700" y="1338600"/>
            <a:ext cx="8520600" cy="21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Молодёжь - мы не те, кем кажемся! </a:t>
            </a:r>
            <a:endParaRPr sz="2820" b="1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20" b="1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Мы способны измениться, мы любим и бережём историю своего народа и готовы в случае опасности встать на его защиту.</a:t>
            </a:r>
            <a:endParaRPr sz="2820" b="1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11300"/>
            <a:ext cx="8839200" cy="375666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52450" y="4223750"/>
            <a:ext cx="88392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latin typeface="Montserrat"/>
                <a:ea typeface="Montserrat"/>
                <a:cs typeface="Montserrat"/>
                <a:sym typeface="Montserrat"/>
              </a:rPr>
              <a:t>Дружба между братьями - самое ценное!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8839200" cy="388096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205175" y="4160075"/>
            <a:ext cx="8617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latin typeface="Montserrat"/>
                <a:ea typeface="Montserrat"/>
                <a:cs typeface="Montserrat"/>
                <a:sym typeface="Montserrat"/>
              </a:rPr>
              <a:t>Мы можем слышать и слушать друг друга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155650" y="4061025"/>
            <a:ext cx="88716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Сами не понимая того, мы можем причинить боль своим близким</a:t>
            </a:r>
            <a:endParaRPr sz="2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63" y="205175"/>
            <a:ext cx="8910874" cy="377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155650" y="3855850"/>
            <a:ext cx="8780100" cy="10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700">
                <a:latin typeface="Montserrat"/>
                <a:ea typeface="Montserrat"/>
                <a:cs typeface="Montserrat"/>
                <a:sym typeface="Montserrat"/>
              </a:rPr>
              <a:t>Можем исправить свои ошибки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75" y="240550"/>
            <a:ext cx="8267650" cy="351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261775" y="3976125"/>
            <a:ext cx="87021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200">
                <a:latin typeface="Montserrat"/>
                <a:ea typeface="Montserrat"/>
                <a:cs typeface="Montserrat"/>
                <a:sym typeface="Montserrat"/>
              </a:rPr>
              <a:t>А ты знаешь, когда Александр Невский в первый раз повёл за собой народ в бой, он был как ты - совсем пацаном.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0" y="237300"/>
            <a:ext cx="8617291" cy="367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261775" y="3976125"/>
            <a:ext cx="87021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200">
                <a:latin typeface="Montserrat"/>
                <a:ea typeface="Montserrat"/>
                <a:cs typeface="Montserrat"/>
                <a:sym typeface="Montserrat"/>
              </a:rPr>
              <a:t>Только отвечал он перед своей землёй, перед своим народом, перед богом, перед своей совестью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0" y="237300"/>
            <a:ext cx="8617291" cy="367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150" y="155673"/>
            <a:ext cx="5933726" cy="25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/>
          <p:nvPr/>
        </p:nvSpPr>
        <p:spPr>
          <a:xfrm>
            <a:off x="316350" y="2638950"/>
            <a:ext cx="85113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latin typeface="Montserrat"/>
                <a:ea typeface="Montserrat"/>
                <a:cs typeface="Montserrat"/>
                <a:sym typeface="Montserrat"/>
              </a:rPr>
              <a:t>А вы, за кого вы сегодня в ответе? У тебя ответственность была такая маленькая, но такая важная - твой брат. Ты даже с этим не справился. Что же вы за люди такие...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88" y="196876"/>
            <a:ext cx="7817827" cy="33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/>
        </p:nvSpPr>
        <p:spPr>
          <a:xfrm>
            <a:off x="210313" y="3707275"/>
            <a:ext cx="872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Montserrat"/>
                <a:ea typeface="Montserrat"/>
                <a:cs typeface="Montserrat"/>
                <a:sym typeface="Montserrat"/>
              </a:rPr>
              <a:t>Мы способны оберегать и любить своих близких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Экран (16:9)</PresentationFormat>
  <Paragraphs>17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Montserrat</vt:lpstr>
      <vt:lpstr>Arial</vt:lpstr>
      <vt:lpstr>Nunito SemiBold</vt:lpstr>
      <vt:lpstr>Simple Light</vt:lpstr>
      <vt:lpstr>Фильм “Александр”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Молодёжь - мы не те, кем кажемся!   Мы способны измениться, мы любим и бережём историю своего народа и готовы в случае опасности встать на его защиту.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Фильм “Александр”</dc:title>
  <dc:creator>user</dc:creator>
  <cp:lastModifiedBy>user</cp:lastModifiedBy>
  <cp:revision>2</cp:revision>
  <dcterms:modified xsi:type="dcterms:W3CDTF">2021-02-17T15:48:10Z</dcterms:modified>
</cp:coreProperties>
</file>