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02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36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5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8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19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95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35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98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07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4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50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56677-BF9E-4A9C-A8A6-8DBAAE38D1B0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BE6DF-C49D-4875-8CD4-4D0B95964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74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к\Desktop\K4YXDEYn0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0"/>
            <a:ext cx="6912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491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</cp:revision>
  <dcterms:created xsi:type="dcterms:W3CDTF">2021-03-02T16:42:50Z</dcterms:created>
  <dcterms:modified xsi:type="dcterms:W3CDTF">2021-03-02T16:44:53Z</dcterms:modified>
</cp:coreProperties>
</file>