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93" r:id="rId3"/>
    <p:sldId id="284" r:id="rId4"/>
    <p:sldId id="294" r:id="rId5"/>
    <p:sldId id="286" r:id="rId6"/>
    <p:sldId id="298" r:id="rId7"/>
    <p:sldId id="295" r:id="rId8"/>
    <p:sldId id="296" r:id="rId9"/>
    <p:sldId id="297" r:id="rId10"/>
    <p:sldId id="304" r:id="rId11"/>
    <p:sldId id="302" r:id="rId12"/>
    <p:sldId id="303"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C2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59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1EB38D98-B139-4DAD-91EE-4142083F2C03}" type="datetimeFigureOut">
              <a:rPr lang="ru-RU" smtClean="0"/>
              <a:pPr/>
              <a:t>04.03.2021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934E8305-B796-4277-B868-525F21AC595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EB38D98-B139-4DAD-91EE-4142083F2C03}" type="datetimeFigureOut">
              <a:rPr lang="ru-RU" smtClean="0"/>
              <a:pPr/>
              <a:t>04.03.2021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4E8305-B796-4277-B868-525F21AC5953}" type="slidenum">
              <a:rPr lang="ru-RU" smtClean="0"/>
              <a:pPr/>
              <a:t>‹#›</a:t>
            </a:fld>
            <a:endParaRPr lang="ru-RU"/>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EB38D98-B139-4DAD-91EE-4142083F2C03}" type="datetimeFigureOut">
              <a:rPr lang="ru-RU" smtClean="0"/>
              <a:pPr/>
              <a:t>04.03.2021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4E8305-B796-4277-B868-525F21AC5953}" type="slidenum">
              <a:rPr lang="ru-RU" smtClean="0"/>
              <a:pPr/>
              <a:t>‹#›</a:t>
            </a:fld>
            <a:endParaRPr lang="ru-RU"/>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1EB38D98-B139-4DAD-91EE-4142083F2C03}" type="datetimeFigureOut">
              <a:rPr lang="ru-RU" smtClean="0"/>
              <a:pPr/>
              <a:t>04.03.2021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4E8305-B796-4277-B868-525F21AC5953}" type="slidenum">
              <a:rPr lang="ru-RU" smtClean="0"/>
              <a:pPr/>
              <a:t>‹#›</a:t>
            </a:fld>
            <a:endParaRPr lang="ru-RU"/>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1EB38D98-B139-4DAD-91EE-4142083F2C03}" type="datetimeFigureOut">
              <a:rPr lang="ru-RU" smtClean="0"/>
              <a:pPr/>
              <a:t>04.03.2021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4E8305-B796-4277-B868-525F21AC595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1EB38D98-B139-4DAD-91EE-4142083F2C03}" type="datetimeFigureOut">
              <a:rPr lang="ru-RU" smtClean="0"/>
              <a:pPr/>
              <a:t>04.03.2021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4E8305-B796-4277-B868-525F21AC5953}" type="slidenum">
              <a:rPr lang="ru-RU" smtClean="0"/>
              <a:pPr/>
              <a:t>‹#›</a:t>
            </a:fld>
            <a:endParaRPr lang="ru-RU"/>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1EB38D98-B139-4DAD-91EE-4142083F2C03}" type="datetimeFigureOut">
              <a:rPr lang="ru-RU" smtClean="0"/>
              <a:pPr/>
              <a:t>04.03.2021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34E8305-B796-4277-B868-525F21AC5953}" type="slidenum">
              <a:rPr lang="ru-RU" smtClean="0"/>
              <a:pPr/>
              <a:t>‹#›</a:t>
            </a:fld>
            <a:endParaRPr lang="ru-RU"/>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1EB38D98-B139-4DAD-91EE-4142083F2C03}" type="datetimeFigureOut">
              <a:rPr lang="ru-RU" smtClean="0"/>
              <a:pPr/>
              <a:t>04.03.2021</a:t>
            </a:fld>
            <a:endParaRPr lang="ru-RU"/>
          </a:p>
        </p:txBody>
      </p:sp>
      <p:sp>
        <p:nvSpPr>
          <p:cNvPr id="8" name="Номер слайда 7"/>
          <p:cNvSpPr>
            <a:spLocks noGrp="1"/>
          </p:cNvSpPr>
          <p:nvPr>
            <p:ph type="sldNum" sz="quarter" idx="11"/>
          </p:nvPr>
        </p:nvSpPr>
        <p:spPr/>
        <p:txBody>
          <a:bodyPr/>
          <a:lstStyle/>
          <a:p>
            <a:fld id="{934E8305-B796-4277-B868-525F21AC5953}"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EB38D98-B139-4DAD-91EE-4142083F2C03}" type="datetimeFigureOut">
              <a:rPr lang="ru-RU" smtClean="0"/>
              <a:pPr/>
              <a:t>04.03.2021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34E8305-B796-4277-B868-525F21AC5953}" type="slidenum">
              <a:rPr lang="ru-RU" smtClean="0"/>
              <a:pPr/>
              <a:t>‹#›</a:t>
            </a:fld>
            <a:endParaRPr lang="ru-RU"/>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1EB38D98-B139-4DAD-91EE-4142083F2C03}" type="datetimeFigureOut">
              <a:rPr lang="ru-RU" smtClean="0"/>
              <a:pPr/>
              <a:t>04.03.2021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934E8305-B796-4277-B868-525F21AC5953}" type="slidenum">
              <a:rPr lang="ru-RU" smtClean="0"/>
              <a:pPr/>
              <a:t>‹#›</a:t>
            </a:fld>
            <a:endParaRPr lang="ru-RU"/>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a:xfrm>
            <a:off x="457200" y="6422064"/>
            <a:ext cx="2133600" cy="365125"/>
          </a:xfrm>
        </p:spPr>
        <p:txBody>
          <a:bodyPr/>
          <a:lstStyle/>
          <a:p>
            <a:fld id="{1EB38D98-B139-4DAD-91EE-4142083F2C03}" type="datetimeFigureOut">
              <a:rPr lang="ru-RU" smtClean="0"/>
              <a:pPr/>
              <a:t>04.03.2021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34E8305-B796-4277-B868-525F21AC5953}" type="slidenum">
              <a:rPr lang="ru-RU" smtClean="0"/>
              <a:pPr/>
              <a:t>‹#›</a:t>
            </a:fld>
            <a:endParaRPr lang="ru-RU"/>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EB38D98-B139-4DAD-91EE-4142083F2C03}" type="datetimeFigureOut">
              <a:rPr lang="ru-RU" smtClean="0"/>
              <a:pPr/>
              <a:t>04.03.2021</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34E8305-B796-4277-B868-525F21AC5953}"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857232"/>
          </a:xfrm>
        </p:spPr>
        <p:txBody>
          <a:bodyPr>
            <a:normAutofit/>
          </a:bodyPr>
          <a:lstStyle/>
          <a:p>
            <a:pPr algn="ctr"/>
            <a:endParaRPr lang="ru-RU" sz="3600" b="1" dirty="0">
              <a:solidFill>
                <a:schemeClr val="accent2">
                  <a:lumMod val="60000"/>
                  <a:lumOff val="40000"/>
                </a:schemeClr>
              </a:solidFill>
              <a:effectLst>
                <a:outerShdw blurRad="38100" dist="38100" dir="2700000" algn="tl">
                  <a:srgbClr val="000000">
                    <a:alpha val="43137"/>
                  </a:srgbClr>
                </a:outerShdw>
              </a:effectLst>
            </a:endParaRPr>
          </a:p>
        </p:txBody>
      </p:sp>
      <p:sp>
        <p:nvSpPr>
          <p:cNvPr id="7" name="Прямоугольник 6"/>
          <p:cNvSpPr/>
          <p:nvPr/>
        </p:nvSpPr>
        <p:spPr>
          <a:xfrm>
            <a:off x="785786" y="1000108"/>
            <a:ext cx="6572296" cy="523220"/>
          </a:xfrm>
          <a:prstGeom prst="rect">
            <a:avLst/>
          </a:prstGeom>
        </p:spPr>
        <p:txBody>
          <a:bodyPr wrap="square">
            <a:spAutoFit/>
          </a:bodyPr>
          <a:lstStyle/>
          <a:p>
            <a:endParaRPr lang="ru-RU" sz="2800" b="1" dirty="0">
              <a:latin typeface="Times New Roman" pitchFamily="18" charset="0"/>
              <a:cs typeface="Times New Roman" pitchFamily="18" charset="0"/>
            </a:endParaRPr>
          </a:p>
        </p:txBody>
      </p:sp>
      <p:pic>
        <p:nvPicPr>
          <p:cNvPr id="1026" name="Picture 2" descr="C:\Users\Саша\Desktop\efa802b2-a425-461b-9d9d-9e727e4acfe7.jpg"/>
          <p:cNvPicPr>
            <a:picLocks noChangeAspect="1" noChangeArrowheads="1"/>
          </p:cNvPicPr>
          <p:nvPr/>
        </p:nvPicPr>
        <p:blipFill>
          <a:blip r:embed="rId2" cstate="print"/>
          <a:srcRect/>
          <a:stretch>
            <a:fillRect/>
          </a:stretch>
        </p:blipFill>
        <p:spPr bwMode="auto">
          <a:xfrm>
            <a:off x="428595" y="214290"/>
            <a:ext cx="8406425" cy="6286544"/>
          </a:xfrm>
          <a:prstGeom prst="rect">
            <a:avLst/>
          </a:prstGeom>
          <a:noFill/>
        </p:spPr>
      </p:pic>
      <p:sp>
        <p:nvSpPr>
          <p:cNvPr id="8" name="Содержимое 7"/>
          <p:cNvSpPr>
            <a:spLocks noGrp="1"/>
          </p:cNvSpPr>
          <p:nvPr>
            <p:ph idx="1"/>
          </p:nvPr>
        </p:nvSpPr>
        <p:spPr>
          <a:xfrm>
            <a:off x="457200" y="1285860"/>
            <a:ext cx="8115328" cy="5072098"/>
          </a:xfrm>
        </p:spPr>
        <p:txBody>
          <a:bodyPr/>
          <a:lstStyle/>
          <a:p>
            <a:endParaRPr lang="ru-RU" dirty="0"/>
          </a:p>
        </p:txBody>
      </p:sp>
    </p:spTree>
  </p:cSld>
  <p:clrMapOvr>
    <a:masterClrMapping/>
  </p:clrMapOvr>
  <p:transition spd="med">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100437397_Lenta__2_.png"/>
          <p:cNvPicPr>
            <a:picLocks noChangeAspect="1" noChangeArrowheads="1"/>
          </p:cNvPicPr>
          <p:nvPr/>
        </p:nvPicPr>
        <p:blipFill>
          <a:blip r:embed="rId2" cstate="print"/>
          <a:srcRect/>
          <a:stretch>
            <a:fillRect/>
          </a:stretch>
        </p:blipFill>
        <p:spPr bwMode="auto">
          <a:xfrm>
            <a:off x="-142908" y="5919389"/>
            <a:ext cx="4138618" cy="938611"/>
          </a:xfrm>
          <a:prstGeom prst="rect">
            <a:avLst/>
          </a:prstGeom>
          <a:noFill/>
        </p:spPr>
      </p:pic>
      <p:sp>
        <p:nvSpPr>
          <p:cNvPr id="2" name="Заголовок 1"/>
          <p:cNvSpPr>
            <a:spLocks noGrp="1"/>
          </p:cNvSpPr>
          <p:nvPr>
            <p:ph type="title"/>
          </p:nvPr>
        </p:nvSpPr>
        <p:spPr>
          <a:xfrm>
            <a:off x="285720" y="274638"/>
            <a:ext cx="7639080" cy="1143000"/>
          </a:xfrm>
        </p:spPr>
        <p:txBody>
          <a:bodyPr>
            <a:normAutofit/>
          </a:bodyPr>
          <a:lstStyle/>
          <a:p>
            <a:r>
              <a:rPr lang="ru-RU" sz="3200" dirty="0">
                <a:solidFill>
                  <a:srgbClr val="FFC000"/>
                </a:solidFill>
              </a:rPr>
              <a:t>Медаль за отвагу</a:t>
            </a:r>
          </a:p>
        </p:txBody>
      </p:sp>
      <p:pic>
        <p:nvPicPr>
          <p:cNvPr id="5122" name="Picture 2" descr="C:\Users\Саша\Desktop\презентация\00000675.jpg"/>
          <p:cNvPicPr>
            <a:picLocks noChangeAspect="1" noChangeArrowheads="1"/>
          </p:cNvPicPr>
          <p:nvPr/>
        </p:nvPicPr>
        <p:blipFill>
          <a:blip r:embed="rId3" cstate="print"/>
          <a:srcRect/>
          <a:stretch>
            <a:fillRect/>
          </a:stretch>
        </p:blipFill>
        <p:spPr bwMode="auto">
          <a:xfrm>
            <a:off x="4027838" y="142852"/>
            <a:ext cx="4544689" cy="6572296"/>
          </a:xfrm>
          <a:prstGeom prst="rect">
            <a:avLst/>
          </a:prstGeom>
          <a:noFill/>
        </p:spPr>
      </p:pic>
      <p:sp>
        <p:nvSpPr>
          <p:cNvPr id="6" name="Содержимое 5"/>
          <p:cNvSpPr>
            <a:spLocks noGrp="1"/>
          </p:cNvSpPr>
          <p:nvPr>
            <p:ph idx="1"/>
          </p:nvPr>
        </p:nvSpPr>
        <p:spPr/>
        <p:txBody>
          <a:bodyPr/>
          <a:lstStyle/>
          <a:p>
            <a:endParaRPr lang="ru-RU"/>
          </a:p>
        </p:txBody>
      </p:sp>
    </p:spTree>
  </p:cSld>
  <p:clrMapOvr>
    <a:masterClrMapping/>
  </p:clrMapOvr>
  <p:transition spd="med">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01080" cy="1296974"/>
          </a:xfrm>
        </p:spPr>
        <p:txBody>
          <a:bodyPr>
            <a:normAutofit fontScale="90000"/>
          </a:bodyPr>
          <a:lstStyle/>
          <a:p>
            <a:pPr algn="ctr"/>
            <a:r>
              <a:rPr lang="ru-RU" sz="2800" b="1" dirty="0">
                <a:solidFill>
                  <a:srgbClr val="FFFF00"/>
                </a:solidFill>
                <a:latin typeface="Times New Roman" pitchFamily="18" charset="0"/>
                <a:cs typeface="Times New Roman" pitchFamily="18" charset="0"/>
              </a:rPr>
              <a:t>Участие в акциях «Сильная Россия, </a:t>
            </a:r>
            <a:br>
              <a:rPr lang="ru-RU" sz="2800" b="1" dirty="0">
                <a:solidFill>
                  <a:srgbClr val="FFFF00"/>
                </a:solidFill>
                <a:latin typeface="Times New Roman" pitchFamily="18" charset="0"/>
                <a:cs typeface="Times New Roman" pitchFamily="18" charset="0"/>
              </a:rPr>
            </a:br>
            <a:r>
              <a:rPr lang="ru-RU" sz="2800" b="1" dirty="0">
                <a:solidFill>
                  <a:srgbClr val="FFFF00"/>
                </a:solidFill>
                <a:latin typeface="Times New Roman" pitchFamily="18" charset="0"/>
                <a:cs typeface="Times New Roman" pitchFamily="18" charset="0"/>
              </a:rPr>
              <a:t>сильные люди», </a:t>
            </a:r>
            <a:br>
              <a:rPr lang="ru-RU" sz="2800" b="1" dirty="0">
                <a:solidFill>
                  <a:srgbClr val="FFFF00"/>
                </a:solidFill>
                <a:latin typeface="Times New Roman" pitchFamily="18" charset="0"/>
                <a:cs typeface="Times New Roman" pitchFamily="18" charset="0"/>
              </a:rPr>
            </a:br>
            <a:r>
              <a:rPr lang="ru-RU" sz="2800" b="1" dirty="0">
                <a:solidFill>
                  <a:srgbClr val="FFFF00"/>
                </a:solidFill>
                <a:latin typeface="Times New Roman" pitchFamily="18" charset="0"/>
                <a:cs typeface="Times New Roman" pitchFamily="18" charset="0"/>
              </a:rPr>
              <a:t>«Бессмертный полк»</a:t>
            </a:r>
          </a:p>
        </p:txBody>
      </p:sp>
      <p:pic>
        <p:nvPicPr>
          <p:cNvPr id="4" name="Содержимое 3"/>
          <p:cNvPicPr>
            <a:picLocks noGrp="1"/>
          </p:cNvPicPr>
          <p:nvPr>
            <p:ph idx="1"/>
          </p:nvPr>
        </p:nvPicPr>
        <p:blipFill>
          <a:blip r:embed="rId2"/>
          <a:srcRect t="10421" b="7982"/>
          <a:stretch>
            <a:fillRect/>
          </a:stretch>
        </p:blipFill>
        <p:spPr bwMode="auto">
          <a:xfrm>
            <a:off x="571472" y="1857364"/>
            <a:ext cx="2786082" cy="4071966"/>
          </a:xfrm>
          <a:prstGeom prst="rect">
            <a:avLst/>
          </a:prstGeom>
          <a:noFill/>
          <a:ln w="9525">
            <a:noFill/>
            <a:miter lim="800000"/>
            <a:headEnd/>
            <a:tailEnd/>
          </a:ln>
        </p:spPr>
      </p:pic>
      <p:pic>
        <p:nvPicPr>
          <p:cNvPr id="1026" name="Picture 2" descr="C:\Users\Саша\Desktop\image (3).jpg"/>
          <p:cNvPicPr>
            <a:picLocks noChangeAspect="1" noChangeArrowheads="1"/>
          </p:cNvPicPr>
          <p:nvPr/>
        </p:nvPicPr>
        <p:blipFill>
          <a:blip r:embed="rId3"/>
          <a:srcRect/>
          <a:stretch>
            <a:fillRect/>
          </a:stretch>
        </p:blipFill>
        <p:spPr bwMode="auto">
          <a:xfrm>
            <a:off x="3643306" y="2143116"/>
            <a:ext cx="4781550" cy="3586162"/>
          </a:xfrm>
          <a:prstGeom prst="rect">
            <a:avLst/>
          </a:prstGeom>
          <a:noFill/>
        </p:spPr>
      </p:pic>
    </p:spTree>
    <p:extLst>
      <p:ext uri="{BB962C8B-B14F-4D97-AF65-F5344CB8AC3E}">
        <p14:creationId xmlns:p14="http://schemas.microsoft.com/office/powerpoint/2010/main" val="2357485766"/>
      </p:ext>
    </p:extLst>
  </p:cSld>
  <p:clrMapOvr>
    <a:masterClrMapping/>
  </p:clrMapOvr>
  <p:transition spd="med">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15328" cy="1143000"/>
          </a:xfrm>
        </p:spPr>
        <p:txBody>
          <a:bodyPr>
            <a:normAutofit/>
          </a:bodyPr>
          <a:lstStyle/>
          <a:p>
            <a:pPr algn="ctr"/>
            <a:r>
              <a:rPr lang="ru-RU" sz="3200" b="1" dirty="0">
                <a:solidFill>
                  <a:srgbClr val="FFFF00"/>
                </a:solidFill>
                <a:latin typeface="Times New Roman" pitchFamily="18" charset="0"/>
                <a:cs typeface="Times New Roman" pitchFamily="18" charset="0"/>
              </a:rPr>
              <a:t>Всероссийский волонтёрский проект «Место Памяти»</a:t>
            </a:r>
            <a:endParaRPr lang="ru-RU" sz="3200" dirty="0"/>
          </a:p>
        </p:txBody>
      </p:sp>
      <p:pic>
        <p:nvPicPr>
          <p:cNvPr id="1026" name="Picture 2" descr="C:\Users\Саша\Desktop\Screenshot_20180214-204832.jpg"/>
          <p:cNvPicPr>
            <a:picLocks noChangeAspect="1" noChangeArrowheads="1"/>
          </p:cNvPicPr>
          <p:nvPr/>
        </p:nvPicPr>
        <p:blipFill>
          <a:blip r:embed="rId2"/>
          <a:srcRect/>
          <a:stretch>
            <a:fillRect/>
          </a:stretch>
        </p:blipFill>
        <p:spPr bwMode="auto">
          <a:xfrm>
            <a:off x="2117879" y="1700808"/>
            <a:ext cx="4824536" cy="4663990"/>
          </a:xfrm>
          <a:prstGeom prst="rect">
            <a:avLst/>
          </a:prstGeom>
          <a:noFill/>
        </p:spPr>
      </p:pic>
      <p:sp>
        <p:nvSpPr>
          <p:cNvPr id="5" name="Содержимое 4"/>
          <p:cNvSpPr>
            <a:spLocks noGrp="1"/>
          </p:cNvSpPr>
          <p:nvPr>
            <p:ph idx="1"/>
          </p:nvPr>
        </p:nvSpPr>
        <p:spPr>
          <a:xfrm>
            <a:off x="571472" y="1600200"/>
            <a:ext cx="112096" cy="4525963"/>
          </a:xfrm>
        </p:spPr>
        <p:txBody>
          <a:bodyPr/>
          <a:lstStyle/>
          <a:p>
            <a:endParaRPr lang="ru-RU" dirty="0"/>
          </a:p>
        </p:txBody>
      </p:sp>
    </p:spTree>
  </p:cSld>
  <p:clrMapOvr>
    <a:masterClrMapping/>
  </p:clrMapOvr>
  <p:transition spd="med">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2800" dirty="0">
                <a:effectLst>
                  <a:outerShdw blurRad="38100" dist="38100" dir="2700000" algn="tl">
                    <a:srgbClr val="000000">
                      <a:alpha val="43137"/>
                    </a:srgbClr>
                  </a:outerShdw>
                </a:effectLst>
              </a:rPr>
              <a:t> </a:t>
            </a:r>
          </a:p>
        </p:txBody>
      </p:sp>
      <p:pic>
        <p:nvPicPr>
          <p:cNvPr id="3074" name="Picture 2" descr="C:\Users\Саша\Desktop\image (2).jpg"/>
          <p:cNvPicPr>
            <a:picLocks noChangeAspect="1" noChangeArrowheads="1"/>
          </p:cNvPicPr>
          <p:nvPr/>
        </p:nvPicPr>
        <p:blipFill>
          <a:blip r:embed="rId2" cstate="print"/>
          <a:srcRect/>
          <a:stretch>
            <a:fillRect/>
          </a:stretch>
        </p:blipFill>
        <p:spPr bwMode="auto">
          <a:xfrm>
            <a:off x="500034" y="1214422"/>
            <a:ext cx="4409871" cy="5419744"/>
          </a:xfrm>
          <a:prstGeom prst="rect">
            <a:avLst/>
          </a:prstGeom>
          <a:noFill/>
        </p:spPr>
      </p:pic>
      <p:pic>
        <p:nvPicPr>
          <p:cNvPr id="4" name="Picture 2" descr="C:\Users\User\Desktop\100437397_Lenta__2_.png"/>
          <p:cNvPicPr>
            <a:picLocks noChangeAspect="1" noChangeArrowheads="1"/>
          </p:cNvPicPr>
          <p:nvPr/>
        </p:nvPicPr>
        <p:blipFill>
          <a:blip r:embed="rId3" cstate="print"/>
          <a:srcRect/>
          <a:stretch>
            <a:fillRect/>
          </a:stretch>
        </p:blipFill>
        <p:spPr bwMode="auto">
          <a:xfrm>
            <a:off x="5000628" y="5619923"/>
            <a:ext cx="4357718" cy="1238077"/>
          </a:xfrm>
          <a:prstGeom prst="rect">
            <a:avLst/>
          </a:prstGeom>
          <a:noFill/>
        </p:spPr>
      </p:pic>
      <p:sp>
        <p:nvSpPr>
          <p:cNvPr id="2" name="Заголовок 1"/>
          <p:cNvSpPr>
            <a:spLocks noGrp="1"/>
          </p:cNvSpPr>
          <p:nvPr>
            <p:ph type="title"/>
          </p:nvPr>
        </p:nvSpPr>
        <p:spPr>
          <a:xfrm>
            <a:off x="457200" y="0"/>
            <a:ext cx="8115328" cy="1071546"/>
          </a:xfrm>
        </p:spPr>
        <p:txBody>
          <a:bodyPr>
            <a:normAutofit/>
          </a:bodyPr>
          <a:lstStyle/>
          <a:p>
            <a:pPr algn="ctr"/>
            <a:r>
              <a:rPr lang="ru-RU" sz="3200" b="1" i="1" dirty="0">
                <a:solidFill>
                  <a:srgbClr val="FF0000"/>
                </a:solidFill>
              </a:rPr>
              <a:t>Мастеров  Степан  Николаевич</a:t>
            </a:r>
            <a:br>
              <a:rPr lang="ru-RU" sz="3200" b="1" i="1" dirty="0">
                <a:solidFill>
                  <a:srgbClr val="FF0000"/>
                </a:solidFill>
              </a:rPr>
            </a:br>
            <a:r>
              <a:rPr lang="ru-RU" sz="3200" b="1" i="1" dirty="0">
                <a:solidFill>
                  <a:srgbClr val="FF0000"/>
                </a:solidFill>
              </a:rPr>
              <a:t>(18.08.1922г. – 26.01.1997г.)</a:t>
            </a:r>
            <a:endParaRPr lang="ru-RU" sz="3200" dirty="0">
              <a:solidFill>
                <a:srgbClr val="FF0000"/>
              </a:solidFill>
            </a:endParaRPr>
          </a:p>
        </p:txBody>
      </p:sp>
      <p:pic>
        <p:nvPicPr>
          <p:cNvPr id="6" name="Picture 3" descr="C:\Users\User\Desktop\1368030928_vov.png"/>
          <p:cNvPicPr>
            <a:picLocks noChangeAspect="1" noChangeArrowheads="1"/>
          </p:cNvPicPr>
          <p:nvPr/>
        </p:nvPicPr>
        <p:blipFill>
          <a:blip r:embed="rId4" cstate="print"/>
          <a:srcRect/>
          <a:stretch>
            <a:fillRect/>
          </a:stretch>
        </p:blipFill>
        <p:spPr bwMode="auto">
          <a:xfrm>
            <a:off x="6929454" y="928670"/>
            <a:ext cx="1928826" cy="1857388"/>
          </a:xfrm>
          <a:prstGeom prst="rect">
            <a:avLst/>
          </a:prstGeom>
          <a:noFill/>
        </p:spPr>
      </p:pic>
      <p:pic>
        <p:nvPicPr>
          <p:cNvPr id="7" name="Picture 6" descr="C:\Users\User\Desktop\main.jpg"/>
          <p:cNvPicPr>
            <a:picLocks noChangeAspect="1" noChangeArrowheads="1"/>
          </p:cNvPicPr>
          <p:nvPr/>
        </p:nvPicPr>
        <p:blipFill>
          <a:blip r:embed="rId5" cstate="print"/>
          <a:srcRect/>
          <a:stretch>
            <a:fillRect/>
          </a:stretch>
        </p:blipFill>
        <p:spPr bwMode="auto">
          <a:xfrm>
            <a:off x="5929322" y="3143248"/>
            <a:ext cx="1928826" cy="2357454"/>
          </a:xfrm>
          <a:prstGeom prst="rect">
            <a:avLst/>
          </a:prstGeom>
          <a:noFill/>
          <a:scene3d>
            <a:camera prst="perspectiveContrastingLeftFacing"/>
            <a:lightRig rig="threePt" dir="t"/>
          </a:scene3d>
        </p:spPr>
      </p:pic>
    </p:spTree>
  </p:cSld>
  <p:clrMapOvr>
    <a:masterClrMapping/>
  </p:clrMapOvr>
  <p:transition spd="med">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1071546"/>
          </a:xfrm>
        </p:spPr>
        <p:txBody>
          <a:bodyPr>
            <a:normAutofit fontScale="90000"/>
          </a:bodyPr>
          <a:lstStyle/>
          <a:p>
            <a:pPr algn="ctr"/>
            <a:r>
              <a:rPr lang="ru-RU" sz="3600" b="1" dirty="0">
                <a:solidFill>
                  <a:schemeClr val="accent2">
                    <a:lumMod val="60000"/>
                    <a:lumOff val="40000"/>
                  </a:schemeClr>
                </a:solidFill>
                <a:effectLst>
                  <a:outerShdw blurRad="38100" dist="38100" dir="2700000" algn="tl">
                    <a:srgbClr val="000000">
                      <a:alpha val="43137"/>
                    </a:srgbClr>
                  </a:outerShdw>
                </a:effectLst>
              </a:rPr>
              <a:t>Мой прадедушка со своим боевым товарищем </a:t>
            </a:r>
          </a:p>
        </p:txBody>
      </p:sp>
      <p:pic>
        <p:nvPicPr>
          <p:cNvPr id="2050" name="Picture 2" descr="C:\Users\User\Desktop\100437397_Lenta__2_.png"/>
          <p:cNvPicPr>
            <a:picLocks noGrp="1" noChangeAspect="1" noChangeArrowheads="1"/>
          </p:cNvPicPr>
          <p:nvPr>
            <p:ph idx="1"/>
          </p:nvPr>
        </p:nvPicPr>
        <p:blipFill>
          <a:blip r:embed="rId2" cstate="print"/>
          <a:srcRect/>
          <a:stretch>
            <a:fillRect/>
          </a:stretch>
        </p:blipFill>
        <p:spPr bwMode="auto">
          <a:xfrm>
            <a:off x="2214546" y="5786454"/>
            <a:ext cx="4357718" cy="1071546"/>
          </a:xfrm>
          <a:prstGeom prst="rect">
            <a:avLst/>
          </a:prstGeom>
          <a:noFill/>
        </p:spPr>
      </p:pic>
      <p:pic>
        <p:nvPicPr>
          <p:cNvPr id="2054" name="Picture 6" descr="C:\Users\User\Desktop\main.jpg"/>
          <p:cNvPicPr>
            <a:picLocks noChangeAspect="1" noChangeArrowheads="1"/>
          </p:cNvPicPr>
          <p:nvPr/>
        </p:nvPicPr>
        <p:blipFill>
          <a:blip r:embed="rId3" cstate="print"/>
          <a:srcRect/>
          <a:stretch>
            <a:fillRect/>
          </a:stretch>
        </p:blipFill>
        <p:spPr bwMode="auto">
          <a:xfrm>
            <a:off x="7572396" y="642918"/>
            <a:ext cx="1357322" cy="1500198"/>
          </a:xfrm>
          <a:prstGeom prst="rect">
            <a:avLst/>
          </a:prstGeom>
          <a:noFill/>
          <a:scene3d>
            <a:camera prst="perspectiveContrastingLeftFacing"/>
            <a:lightRig rig="threePt" dir="t"/>
          </a:scene3d>
        </p:spPr>
      </p:pic>
      <p:pic>
        <p:nvPicPr>
          <p:cNvPr id="3" name="Picture 2" descr="C:\Users\Саша\Desktop\SCX-3200_20170928_13164301.jpg"/>
          <p:cNvPicPr>
            <a:picLocks noChangeAspect="1" noChangeArrowheads="1"/>
          </p:cNvPicPr>
          <p:nvPr/>
        </p:nvPicPr>
        <p:blipFill>
          <a:blip r:embed="rId4" cstate="print"/>
          <a:srcRect/>
          <a:stretch>
            <a:fillRect/>
          </a:stretch>
        </p:blipFill>
        <p:spPr bwMode="auto">
          <a:xfrm>
            <a:off x="714348" y="1291180"/>
            <a:ext cx="6500858" cy="4495274"/>
          </a:xfrm>
          <a:prstGeom prst="rect">
            <a:avLst/>
          </a:prstGeom>
          <a:noFill/>
        </p:spPr>
      </p:pic>
      <p:pic>
        <p:nvPicPr>
          <p:cNvPr id="11" name="Picture 3" descr="C:\Users\User\Desktop\1368030928_vov.png"/>
          <p:cNvPicPr>
            <a:picLocks noChangeAspect="1" noChangeArrowheads="1"/>
          </p:cNvPicPr>
          <p:nvPr/>
        </p:nvPicPr>
        <p:blipFill>
          <a:blip r:embed="rId5" cstate="print"/>
          <a:srcRect/>
          <a:stretch>
            <a:fillRect/>
          </a:stretch>
        </p:blipFill>
        <p:spPr bwMode="auto">
          <a:xfrm>
            <a:off x="7429520" y="4714884"/>
            <a:ext cx="1714480" cy="1857388"/>
          </a:xfrm>
          <a:prstGeom prst="rect">
            <a:avLst/>
          </a:prstGeom>
          <a:noFill/>
        </p:spPr>
      </p:pic>
    </p:spTree>
  </p:cSld>
  <p:clrMapOvr>
    <a:masterClrMapping/>
  </p:clrMapOvr>
  <p:transition spd="med">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043890" cy="857232"/>
          </a:xfrm>
        </p:spPr>
        <p:txBody>
          <a:bodyPr/>
          <a:lstStyle/>
          <a:p>
            <a:pPr algn="ctr"/>
            <a:r>
              <a:rPr lang="ru-RU" dirty="0">
                <a:solidFill>
                  <a:srgbClr val="00B0F0"/>
                </a:solidFill>
              </a:rPr>
              <a:t>«Дорога жизни»</a:t>
            </a:r>
          </a:p>
        </p:txBody>
      </p:sp>
      <p:pic>
        <p:nvPicPr>
          <p:cNvPr id="30722" name="Picture 2" descr="C:\Users\Саша\Desktop\Cxw3kupXUAA9quC.jpg"/>
          <p:cNvPicPr>
            <a:picLocks noGrp="1" noChangeAspect="1" noChangeArrowheads="1"/>
          </p:cNvPicPr>
          <p:nvPr>
            <p:ph idx="1"/>
          </p:nvPr>
        </p:nvPicPr>
        <p:blipFill>
          <a:blip r:embed="rId2" cstate="print"/>
          <a:srcRect/>
          <a:stretch>
            <a:fillRect/>
          </a:stretch>
        </p:blipFill>
        <p:spPr bwMode="auto">
          <a:xfrm>
            <a:off x="470536" y="1214423"/>
            <a:ext cx="8181530" cy="4857784"/>
          </a:xfrm>
          <a:prstGeom prst="rect">
            <a:avLst/>
          </a:prstGeom>
          <a:noFill/>
        </p:spPr>
      </p:pic>
    </p:spTree>
  </p:cSld>
  <p:clrMapOvr>
    <a:masterClrMapping/>
  </p:clrMapOvr>
  <p:transition spd="med">
    <p:checke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401080" cy="714380"/>
          </a:xfrm>
        </p:spPr>
        <p:txBody>
          <a:bodyPr>
            <a:normAutofit fontScale="90000"/>
          </a:bodyPr>
          <a:lstStyle/>
          <a:p>
            <a:pPr algn="ctr"/>
            <a:r>
              <a:rPr lang="ru-RU" dirty="0"/>
              <a:t> </a:t>
            </a:r>
            <a:r>
              <a:rPr lang="ru-RU" dirty="0">
                <a:solidFill>
                  <a:srgbClr val="FF0000"/>
                </a:solidFill>
              </a:rPr>
              <a:t>Подвиг ветерана</a:t>
            </a:r>
          </a:p>
        </p:txBody>
      </p:sp>
      <p:sp>
        <p:nvSpPr>
          <p:cNvPr id="3" name="Содержимое 2"/>
          <p:cNvSpPr>
            <a:spLocks noGrp="1"/>
          </p:cNvSpPr>
          <p:nvPr>
            <p:ph idx="1"/>
          </p:nvPr>
        </p:nvSpPr>
        <p:spPr>
          <a:xfrm>
            <a:off x="928662" y="2000240"/>
            <a:ext cx="6996138" cy="4125923"/>
          </a:xfrm>
        </p:spPr>
        <p:txBody>
          <a:bodyPr/>
          <a:lstStyle/>
          <a:p>
            <a:pPr>
              <a:buNone/>
            </a:pPr>
            <a:r>
              <a:rPr lang="ru-RU" dirty="0">
                <a:effectLst>
                  <a:outerShdw blurRad="38100" dist="38100" dir="2700000" algn="tl">
                    <a:srgbClr val="000000">
                      <a:alpha val="43137"/>
                    </a:srgbClr>
                  </a:outerShdw>
                </a:effectLst>
              </a:rPr>
              <a:t>.</a:t>
            </a:r>
          </a:p>
        </p:txBody>
      </p:sp>
      <p:pic>
        <p:nvPicPr>
          <p:cNvPr id="7170" name="Picture 2" descr="C:\Users\Саша\Desktop\Рисунок1.png"/>
          <p:cNvPicPr>
            <a:picLocks noChangeAspect="1" noChangeArrowheads="1"/>
          </p:cNvPicPr>
          <p:nvPr/>
        </p:nvPicPr>
        <p:blipFill>
          <a:blip r:embed="rId2" cstate="print"/>
          <a:srcRect/>
          <a:stretch>
            <a:fillRect/>
          </a:stretch>
        </p:blipFill>
        <p:spPr bwMode="auto">
          <a:xfrm>
            <a:off x="357158" y="857232"/>
            <a:ext cx="4541837" cy="2822575"/>
          </a:xfrm>
          <a:prstGeom prst="rect">
            <a:avLst/>
          </a:prstGeom>
          <a:noFill/>
        </p:spPr>
      </p:pic>
      <p:pic>
        <p:nvPicPr>
          <p:cNvPr id="7171" name="Picture 3" descr="C:\Users\Саша\Desktop\Рисунок2.png"/>
          <p:cNvPicPr>
            <a:picLocks noChangeAspect="1" noChangeArrowheads="1"/>
          </p:cNvPicPr>
          <p:nvPr/>
        </p:nvPicPr>
        <p:blipFill>
          <a:blip r:embed="rId3" cstate="print"/>
          <a:srcRect/>
          <a:stretch>
            <a:fillRect/>
          </a:stretch>
        </p:blipFill>
        <p:spPr bwMode="auto">
          <a:xfrm>
            <a:off x="357158" y="3786191"/>
            <a:ext cx="4500594" cy="2786082"/>
          </a:xfrm>
          <a:prstGeom prst="rect">
            <a:avLst/>
          </a:prstGeom>
          <a:noFill/>
        </p:spPr>
      </p:pic>
      <p:sp>
        <p:nvSpPr>
          <p:cNvPr id="9" name="Прямоугольник 8"/>
          <p:cNvSpPr/>
          <p:nvPr/>
        </p:nvSpPr>
        <p:spPr>
          <a:xfrm>
            <a:off x="5072066" y="928670"/>
            <a:ext cx="4071934" cy="5509200"/>
          </a:xfrm>
          <a:prstGeom prst="rect">
            <a:avLst/>
          </a:prstGeom>
        </p:spPr>
        <p:txBody>
          <a:bodyPr wrap="square">
            <a:spAutoFit/>
          </a:bodyPr>
          <a:lstStyle/>
          <a:p>
            <a:r>
              <a:rPr lang="ru-RU" sz="2200" dirty="0">
                <a:solidFill>
                  <a:srgbClr val="FFFF00"/>
                </a:solidFill>
                <a:latin typeface="Times New Roman" pitchFamily="18" charset="0"/>
                <a:cs typeface="Times New Roman" pitchFamily="18" charset="0"/>
              </a:rPr>
              <a:t>Мастеров Степан Николаевич помогал доставлять продовольствие, когда над его головой разрывались артиллерийские снаряды, бомбила по судам вражеская авиация, подстерегали немецкие суда. Не раз, защищая нашу Родину, ему приходилось сутками сидеть по шейку в ледяной воде, чтобы не обнаружить себя перед немцами, но он не сдался. Вот что значит дух и мужество русского солдата!</a:t>
            </a:r>
          </a:p>
        </p:txBody>
      </p:sp>
    </p:spTree>
  </p:cSld>
  <p:clrMapOvr>
    <a:masterClrMapping/>
  </p:clrMapOvr>
  <p:transition spd="med">
    <p:plu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01080" cy="1143000"/>
          </a:xfrm>
        </p:spPr>
        <p:txBody>
          <a:bodyPr>
            <a:noAutofit/>
          </a:bodyPr>
          <a:lstStyle/>
          <a:p>
            <a:pPr algn="ctr"/>
            <a:r>
              <a:rPr lang="ru-RU" sz="3600" b="1" dirty="0">
                <a:solidFill>
                  <a:srgbClr val="C00000"/>
                </a:solidFill>
                <a:latin typeface="Times New Roman" pitchFamily="18" charset="0"/>
                <a:cs typeface="Times New Roman" pitchFamily="18" charset="0"/>
              </a:rPr>
              <a:t>Документы, подтверждающие героизм Мастерова Степана Николаевича</a:t>
            </a:r>
          </a:p>
        </p:txBody>
      </p:sp>
      <p:pic>
        <p:nvPicPr>
          <p:cNvPr id="28674" name="Picture 2" descr="C:\Users\Саша\Desktop\презентация\00000675_1.jpg"/>
          <p:cNvPicPr>
            <a:picLocks noGrp="1" noChangeAspect="1" noChangeArrowheads="1"/>
          </p:cNvPicPr>
          <p:nvPr>
            <p:ph idx="1"/>
          </p:nvPr>
        </p:nvPicPr>
        <p:blipFill>
          <a:blip r:embed="rId2" cstate="print"/>
          <a:srcRect/>
          <a:stretch>
            <a:fillRect/>
          </a:stretch>
        </p:blipFill>
        <p:spPr bwMode="auto">
          <a:xfrm>
            <a:off x="642910" y="1500174"/>
            <a:ext cx="8143932" cy="3214710"/>
          </a:xfrm>
          <a:prstGeom prst="rect">
            <a:avLst/>
          </a:prstGeom>
          <a:noFill/>
        </p:spPr>
      </p:pic>
      <p:pic>
        <p:nvPicPr>
          <p:cNvPr id="28676" name="Picture 4" descr="C:\Users\Саша\Desktop\Рисунок3.jpg"/>
          <p:cNvPicPr>
            <a:picLocks noChangeAspect="1" noChangeArrowheads="1"/>
          </p:cNvPicPr>
          <p:nvPr/>
        </p:nvPicPr>
        <p:blipFill>
          <a:blip r:embed="rId3" cstate="print"/>
          <a:srcRect/>
          <a:stretch>
            <a:fillRect/>
          </a:stretch>
        </p:blipFill>
        <p:spPr bwMode="auto">
          <a:xfrm>
            <a:off x="642910" y="4714884"/>
            <a:ext cx="8143900" cy="1928826"/>
          </a:xfrm>
          <a:prstGeom prst="rect">
            <a:avLst/>
          </a:prstGeom>
          <a:noFill/>
        </p:spPr>
      </p:pic>
    </p:spTree>
  </p:cSld>
  <p:clrMapOvr>
    <a:masterClrMapping/>
  </p:clrMapOvr>
  <p:transition spd="med">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186766" cy="1143000"/>
          </a:xfrm>
        </p:spPr>
        <p:txBody>
          <a:bodyPr>
            <a:normAutofit fontScale="90000"/>
          </a:bodyPr>
          <a:lstStyle/>
          <a:p>
            <a:r>
              <a:rPr lang="ru-RU" b="1" dirty="0">
                <a:solidFill>
                  <a:srgbClr val="FFC000"/>
                </a:solidFill>
                <a:latin typeface="Times New Roman" pitchFamily="18" charset="0"/>
                <a:cs typeface="Times New Roman" pitchFamily="18" charset="0"/>
              </a:rPr>
              <a:t>Страшные времена в Ленинграде</a:t>
            </a:r>
          </a:p>
        </p:txBody>
      </p:sp>
      <p:pic>
        <p:nvPicPr>
          <p:cNvPr id="31746" name="Picture 2" descr="C:\Users\Саша\Desktop\5.jpg"/>
          <p:cNvPicPr>
            <a:picLocks noGrp="1" noChangeAspect="1" noChangeArrowheads="1"/>
          </p:cNvPicPr>
          <p:nvPr>
            <p:ph idx="1"/>
          </p:nvPr>
        </p:nvPicPr>
        <p:blipFill>
          <a:blip r:embed="rId2" cstate="print"/>
          <a:srcRect/>
          <a:stretch>
            <a:fillRect/>
          </a:stretch>
        </p:blipFill>
        <p:spPr bwMode="auto">
          <a:xfrm>
            <a:off x="857224" y="1285860"/>
            <a:ext cx="7643867" cy="5095911"/>
          </a:xfrm>
          <a:prstGeom prst="rect">
            <a:avLst/>
          </a:prstGeom>
          <a:noFill/>
        </p:spPr>
      </p:pic>
      <p:pic>
        <p:nvPicPr>
          <p:cNvPr id="6" name="Рисунок 5" descr="eaab52be45097ec143298cb9722.jpg"/>
          <p:cNvPicPr>
            <a:picLocks noChangeAspect="1"/>
          </p:cNvPicPr>
          <p:nvPr/>
        </p:nvPicPr>
        <p:blipFill>
          <a:blip r:embed="rId3" cstate="print"/>
          <a:stretch>
            <a:fillRect/>
          </a:stretch>
        </p:blipFill>
        <p:spPr>
          <a:xfrm>
            <a:off x="642910" y="1142984"/>
            <a:ext cx="8077200" cy="5500726"/>
          </a:xfrm>
          <a:prstGeom prst="rect">
            <a:avLst/>
          </a:prstGeom>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down)">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143000"/>
          </a:xfrm>
        </p:spPr>
        <p:txBody>
          <a:bodyPr/>
          <a:lstStyle/>
          <a:p>
            <a:pPr algn="ctr"/>
            <a:r>
              <a:rPr lang="ru-RU" b="1" dirty="0">
                <a:solidFill>
                  <a:srgbClr val="04AC20"/>
                </a:solidFill>
                <a:latin typeface="Times New Roman" pitchFamily="18" charset="0"/>
                <a:cs typeface="Times New Roman" pitchFamily="18" charset="0"/>
              </a:rPr>
              <a:t>Паромная переправа</a:t>
            </a:r>
          </a:p>
        </p:txBody>
      </p:sp>
      <p:pic>
        <p:nvPicPr>
          <p:cNvPr id="32770" name="Picture 2" descr="C:\Users\Саша\Desktop\0009-013-.png"/>
          <p:cNvPicPr>
            <a:picLocks noGrp="1" noChangeAspect="1" noChangeArrowheads="1"/>
          </p:cNvPicPr>
          <p:nvPr>
            <p:ph idx="1"/>
          </p:nvPr>
        </p:nvPicPr>
        <p:blipFill>
          <a:blip r:embed="rId2" cstate="print"/>
          <a:srcRect/>
          <a:stretch>
            <a:fillRect/>
          </a:stretch>
        </p:blipFill>
        <p:spPr bwMode="auto">
          <a:xfrm>
            <a:off x="857224" y="1357298"/>
            <a:ext cx="7565177" cy="51435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vertical)">
                                      <p:cBhvr>
                                        <p:cTn id="7" dur="1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001024" cy="1143000"/>
          </a:xfrm>
        </p:spPr>
        <p:txBody>
          <a:bodyPr>
            <a:normAutofit/>
          </a:bodyPr>
          <a:lstStyle/>
          <a:p>
            <a:r>
              <a:rPr lang="ru-RU" sz="2800" b="1" dirty="0">
                <a:solidFill>
                  <a:srgbClr val="FFC000"/>
                </a:solidFill>
                <a:latin typeface="Times New Roman" pitchFamily="18" charset="0"/>
                <a:cs typeface="Times New Roman" pitchFamily="18" charset="0"/>
              </a:rPr>
              <a:t> Орден ВОВ </a:t>
            </a:r>
            <a:r>
              <a:rPr lang="en-US" sz="2800" b="1" dirty="0">
                <a:solidFill>
                  <a:srgbClr val="FFC000"/>
                </a:solidFill>
                <a:latin typeface="Times New Roman" pitchFamily="18" charset="0"/>
                <a:cs typeface="Times New Roman" pitchFamily="18" charset="0"/>
              </a:rPr>
              <a:t>I</a:t>
            </a:r>
            <a:r>
              <a:rPr lang="ru-RU" sz="2800" b="1" dirty="0">
                <a:solidFill>
                  <a:srgbClr val="FFC000"/>
                </a:solidFill>
                <a:latin typeface="Times New Roman" pitchFamily="18" charset="0"/>
                <a:cs typeface="Times New Roman" pitchFamily="18" charset="0"/>
              </a:rPr>
              <a:t> степени</a:t>
            </a:r>
          </a:p>
        </p:txBody>
      </p:sp>
      <p:pic>
        <p:nvPicPr>
          <p:cNvPr id="27650" name="Picture 2" descr="C:\Users\Саша\Desktop\img14.jpg"/>
          <p:cNvPicPr>
            <a:picLocks noGrp="1" noChangeAspect="1" noChangeArrowheads="1"/>
          </p:cNvPicPr>
          <p:nvPr>
            <p:ph idx="1"/>
          </p:nvPr>
        </p:nvPicPr>
        <p:blipFill>
          <a:blip r:embed="rId2" cstate="print"/>
          <a:srcRect/>
          <a:stretch>
            <a:fillRect/>
          </a:stretch>
        </p:blipFill>
        <p:spPr bwMode="auto">
          <a:xfrm>
            <a:off x="642910" y="1357298"/>
            <a:ext cx="2655406" cy="4525963"/>
          </a:xfrm>
          <a:prstGeom prst="rect">
            <a:avLst/>
          </a:prstGeom>
          <a:noFill/>
        </p:spPr>
      </p:pic>
      <p:pic>
        <p:nvPicPr>
          <p:cNvPr id="27652" name="Picture 4" descr="C:\Users\Саша\Desktop\00000085.jpg"/>
          <p:cNvPicPr>
            <a:picLocks noChangeAspect="1" noChangeArrowheads="1"/>
          </p:cNvPicPr>
          <p:nvPr/>
        </p:nvPicPr>
        <p:blipFill>
          <a:blip r:embed="rId3" cstate="print"/>
          <a:srcRect/>
          <a:stretch>
            <a:fillRect/>
          </a:stretch>
        </p:blipFill>
        <p:spPr bwMode="auto">
          <a:xfrm>
            <a:off x="3714743" y="285728"/>
            <a:ext cx="5214975" cy="3857652"/>
          </a:xfrm>
          <a:prstGeom prst="rect">
            <a:avLst/>
          </a:prstGeom>
          <a:noFill/>
        </p:spPr>
      </p:pic>
      <p:pic>
        <p:nvPicPr>
          <p:cNvPr id="27653" name="Picture 5" descr="C:\Users\Саша\Desktop\00000094.jpg"/>
          <p:cNvPicPr>
            <a:picLocks noChangeAspect="1" noChangeArrowheads="1"/>
          </p:cNvPicPr>
          <p:nvPr/>
        </p:nvPicPr>
        <p:blipFill>
          <a:blip r:embed="rId4" cstate="print"/>
          <a:srcRect/>
          <a:stretch>
            <a:fillRect/>
          </a:stretch>
        </p:blipFill>
        <p:spPr bwMode="auto">
          <a:xfrm>
            <a:off x="3714744" y="4143380"/>
            <a:ext cx="5214974" cy="2428892"/>
          </a:xfrm>
          <a:prstGeom prst="rect">
            <a:avLst/>
          </a:prstGeom>
          <a:noFill/>
        </p:spPr>
      </p:pic>
      <p:pic>
        <p:nvPicPr>
          <p:cNvPr id="4" name="Picture 2" descr="C:\Users\User\Desktop\100437397_Lenta__2_.png"/>
          <p:cNvPicPr>
            <a:picLocks noChangeAspect="1" noChangeArrowheads="1"/>
          </p:cNvPicPr>
          <p:nvPr/>
        </p:nvPicPr>
        <p:blipFill>
          <a:blip r:embed="rId5" cstate="print"/>
          <a:srcRect/>
          <a:stretch>
            <a:fillRect/>
          </a:stretch>
        </p:blipFill>
        <p:spPr bwMode="auto">
          <a:xfrm>
            <a:off x="0" y="5919389"/>
            <a:ext cx="4138618" cy="938611"/>
          </a:xfrm>
          <a:prstGeom prst="rect">
            <a:avLst/>
          </a:prstGeom>
          <a:noFill/>
        </p:spPr>
      </p:pic>
    </p:spTree>
  </p:cSld>
  <p:clrMapOvr>
    <a:masterClrMapping/>
  </p:clrMapOvr>
  <p:transition spd="med">
    <p:wheel spokes="8"/>
  </p:transition>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600</TotalTime>
  <Words>132</Words>
  <Application>Microsoft Office PowerPoint</Application>
  <PresentationFormat>Экран (4:3)</PresentationFormat>
  <Paragraphs>14</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Franklin Gothic Book</vt:lpstr>
      <vt:lpstr>Times New Roman</vt:lpstr>
      <vt:lpstr>Wingdings 2</vt:lpstr>
      <vt:lpstr>Техническая</vt:lpstr>
      <vt:lpstr>Презентация PowerPoint</vt:lpstr>
      <vt:lpstr>Мастеров  Степан  Николаевич (18.08.1922г. – 26.01.1997г.)</vt:lpstr>
      <vt:lpstr>Мой прадедушка со своим боевым товарищем </vt:lpstr>
      <vt:lpstr>«Дорога жизни»</vt:lpstr>
      <vt:lpstr> Подвиг ветерана</vt:lpstr>
      <vt:lpstr>Документы, подтверждающие героизм Мастерова Степана Николаевича</vt:lpstr>
      <vt:lpstr>Страшные времена в Ленинграде</vt:lpstr>
      <vt:lpstr>Паромная переправа</vt:lpstr>
      <vt:lpstr> Орден ВОВ I степени</vt:lpstr>
      <vt:lpstr>Медаль за отвагу</vt:lpstr>
      <vt:lpstr>Участие в акциях «Сильная Россия,  сильные люди»,  «Бессмертный полк»</vt:lpstr>
      <vt:lpstr>Всероссийский волонтёрский проект «Место Памяти»</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128</cp:revision>
  <dcterms:created xsi:type="dcterms:W3CDTF">2015-01-16T16:44:36Z</dcterms:created>
  <dcterms:modified xsi:type="dcterms:W3CDTF">2021-03-04T12:31:24Z</dcterms:modified>
</cp:coreProperties>
</file>