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8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3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6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3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0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3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7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09E0-F0D9-4604-B8C4-BACF5B5DBFE8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99C4-1A6B-4682-A4F4-C3B8D174E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-02-05-d2dfef8149b8936b760944ac4ec993f65e179d3b241614be8fcac3c230b0f273_4a30572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vera.0920@outlook.com</dc:creator>
  <cp:lastModifiedBy>vera.0920@outlook.com</cp:lastModifiedBy>
  <cp:revision>1</cp:revision>
  <dcterms:created xsi:type="dcterms:W3CDTF">2021-03-06T10:12:57Z</dcterms:created>
  <dcterms:modified xsi:type="dcterms:W3CDTF">2021-03-06T10:14:23Z</dcterms:modified>
</cp:coreProperties>
</file>