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929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757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598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884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2831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556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6647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87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860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124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888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367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348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21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549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842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956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A59D307-DE52-46A6-B287-5F0DF4247798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D482DE0-CE38-4CAE-88AF-B14E5CF6F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81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Подвиг Зои Коротковой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  2 класс МБОУ «ЕСОШ»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9310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Зою схватили фашисты. Ее долго пытали , затем повесили на старой груше в школьном саду.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4344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109" y="973668"/>
            <a:ext cx="6413303" cy="4414258"/>
          </a:xfrm>
        </p:spPr>
      </p:pic>
      <p:sp>
        <p:nvSpPr>
          <p:cNvPr id="5" name="TextBox 4"/>
          <p:cNvSpPr txBox="1"/>
          <p:nvPr/>
        </p:nvSpPr>
        <p:spPr>
          <a:xfrm>
            <a:off x="1547446" y="6105378"/>
            <a:ext cx="661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Похоронена она в братской могиле села </a:t>
            </a:r>
            <a:r>
              <a:rPr lang="ru-RU" dirty="0" err="1" smtClean="0"/>
              <a:t>Китайгород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9465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6087" y="487226"/>
            <a:ext cx="6159129" cy="4619347"/>
          </a:xfrm>
        </p:spPr>
      </p:pic>
      <p:sp>
        <p:nvSpPr>
          <p:cNvPr id="5" name="TextBox 4"/>
          <p:cNvSpPr txBox="1"/>
          <p:nvPr/>
        </p:nvSpPr>
        <p:spPr>
          <a:xfrm>
            <a:off x="1378634" y="5978769"/>
            <a:ext cx="8428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школе с. </a:t>
            </a:r>
            <a:r>
              <a:rPr lang="ru-RU" dirty="0" err="1" smtClean="0"/>
              <a:t>Китайгород</a:t>
            </a:r>
            <a:r>
              <a:rPr lang="ru-RU" dirty="0" smtClean="0"/>
              <a:t> есть музей, в котором хранят память о подвиге </a:t>
            </a:r>
          </a:p>
          <a:p>
            <a:r>
              <a:rPr lang="ru-RU" dirty="0" smtClean="0"/>
              <a:t>Зои Петровне Коротковой.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898" y="726376"/>
            <a:ext cx="7395523" cy="5546643"/>
          </a:xfrm>
        </p:spPr>
      </p:pic>
    </p:spTree>
    <p:extLst>
      <p:ext uri="{BB962C8B-B14F-4D97-AF65-F5344CB8AC3E}">
        <p14:creationId xmlns:p14="http://schemas.microsoft.com/office/powerpoint/2010/main" xmlns="" val="2887614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41" t="21466" r="25112" b="32890"/>
          <a:stretch/>
        </p:blipFill>
        <p:spPr>
          <a:xfrm>
            <a:off x="893595" y="1327150"/>
            <a:ext cx="4058234" cy="5162844"/>
          </a:xfrm>
        </p:spPr>
      </p:pic>
      <p:sp>
        <p:nvSpPr>
          <p:cNvPr id="5" name="TextBox 4"/>
          <p:cNvSpPr txBox="1"/>
          <p:nvPr/>
        </p:nvSpPr>
        <p:spPr>
          <a:xfrm>
            <a:off x="5205046" y="2489981"/>
            <a:ext cx="68650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Зоя Петровна Короткова  родилась в с. </a:t>
            </a:r>
            <a:r>
              <a:rPr lang="ru-RU" sz="3600" dirty="0" err="1" smtClean="0"/>
              <a:t>Ершовка</a:t>
            </a:r>
            <a:endParaRPr lang="ru-RU" sz="3600" dirty="0" smtClean="0"/>
          </a:p>
          <a:p>
            <a:r>
              <a:rPr lang="ru-RU" sz="3600" dirty="0" smtClean="0"/>
              <a:t>Сарапульского района.  Здесь она окончила </a:t>
            </a:r>
          </a:p>
          <a:p>
            <a:r>
              <a:rPr lang="ru-RU" sz="3600" dirty="0" smtClean="0"/>
              <a:t>начальную школу и работала в колхозе.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40822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tUBDzrETP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8022" y="802836"/>
            <a:ext cx="4690753" cy="4621124"/>
          </a:xfrm>
        </p:spPr>
      </p:pic>
      <p:pic>
        <p:nvPicPr>
          <p:cNvPr id="5" name="Рисунок 4" descr="WLpS-GVpg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2497" y="1332913"/>
            <a:ext cx="5467643" cy="4100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9643" y="6020972"/>
            <a:ext cx="525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Дом , в котором жила Зоя, в селе </a:t>
            </a:r>
            <a:r>
              <a:rPr lang="ru-RU" dirty="0" err="1" smtClean="0"/>
              <a:t>Ершовка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5805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09" y="657976"/>
            <a:ext cx="6371863" cy="5039439"/>
          </a:xfrm>
        </p:spPr>
      </p:pic>
      <p:sp>
        <p:nvSpPr>
          <p:cNvPr id="5" name="TextBox 4"/>
          <p:cNvSpPr txBox="1"/>
          <p:nvPr/>
        </p:nvSpPr>
        <p:spPr>
          <a:xfrm>
            <a:off x="7153875" y="2289630"/>
            <a:ext cx="504497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Переехала в Сарапул. </a:t>
            </a:r>
          </a:p>
          <a:p>
            <a:r>
              <a:rPr lang="ru-RU" sz="3200" dirty="0" smtClean="0"/>
              <a:t>Работала на </a:t>
            </a:r>
          </a:p>
          <a:p>
            <a:r>
              <a:rPr lang="ru-RU" sz="3200" dirty="0" smtClean="0"/>
              <a:t>Сарапульском </a:t>
            </a:r>
          </a:p>
          <a:p>
            <a:r>
              <a:rPr lang="ru-RU" sz="3200" dirty="0" smtClean="0"/>
              <a:t>маслозаводе.</a:t>
            </a:r>
          </a:p>
          <a:p>
            <a:r>
              <a:rPr lang="ru-RU" sz="3200" dirty="0" smtClean="0"/>
              <a:t>В октябре 1942 </a:t>
            </a:r>
          </a:p>
          <a:p>
            <a:r>
              <a:rPr lang="ru-RU" sz="3200" dirty="0" smtClean="0"/>
              <a:t>Зою направили </a:t>
            </a:r>
          </a:p>
          <a:p>
            <a:r>
              <a:rPr lang="ru-RU" sz="3200" dirty="0" smtClean="0"/>
              <a:t>на передовую.</a:t>
            </a:r>
          </a:p>
        </p:txBody>
      </p:sp>
    </p:spTree>
    <p:extLst>
      <p:ext uri="{BB962C8B-B14F-4D97-AF65-F5344CB8AC3E}">
        <p14:creationId xmlns:p14="http://schemas.microsoft.com/office/powerpoint/2010/main" xmlns="" val="121191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265" y="1245077"/>
            <a:ext cx="4080961" cy="5612923"/>
          </a:xfrm>
        </p:spPr>
      </p:pic>
      <p:sp>
        <p:nvSpPr>
          <p:cNvPr id="8" name="TextBox 7"/>
          <p:cNvSpPr txBox="1"/>
          <p:nvPr/>
        </p:nvSpPr>
        <p:spPr>
          <a:xfrm>
            <a:off x="4967226" y="3193366"/>
            <a:ext cx="7604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Зоя стала санинструктором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028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167" y="537514"/>
            <a:ext cx="5829479" cy="4372110"/>
          </a:xfrm>
        </p:spPr>
      </p:pic>
      <p:sp>
        <p:nvSpPr>
          <p:cNvPr id="6" name="TextBox 5"/>
          <p:cNvSpPr txBox="1"/>
          <p:nvPr/>
        </p:nvSpPr>
        <p:spPr>
          <a:xfrm>
            <a:off x="998806" y="5458265"/>
            <a:ext cx="99998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Последний бой Зоя приняла около села </a:t>
            </a:r>
            <a:r>
              <a:rPr lang="ru-RU" sz="2800" dirty="0" err="1" smtClean="0"/>
              <a:t>Китайгород</a:t>
            </a:r>
            <a:r>
              <a:rPr lang="ru-RU" sz="2800" dirty="0" smtClean="0"/>
              <a:t> , </a:t>
            </a:r>
          </a:p>
          <a:p>
            <a:r>
              <a:rPr lang="ru-RU" sz="2800" dirty="0" smtClean="0"/>
              <a:t>который находится в Днепропетровской области.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791589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84493" y="-975098"/>
            <a:ext cx="5195093" cy="7145292"/>
          </a:xfrm>
        </p:spPr>
      </p:pic>
      <p:sp>
        <p:nvSpPr>
          <p:cNvPr id="6" name="TextBox 5"/>
          <p:cNvSpPr txBox="1"/>
          <p:nvPr/>
        </p:nvSpPr>
        <p:spPr>
          <a:xfrm>
            <a:off x="1955408" y="5750004"/>
            <a:ext cx="4778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/>
              <a:t>Шел бой…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334990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62963" y="-506423"/>
            <a:ext cx="5337083" cy="7340584"/>
          </a:xfrm>
        </p:spPr>
      </p:pic>
      <p:sp>
        <p:nvSpPr>
          <p:cNvPr id="5" name="TextBox 4"/>
          <p:cNvSpPr txBox="1"/>
          <p:nvPr/>
        </p:nvSpPr>
        <p:spPr>
          <a:xfrm>
            <a:off x="1154954" y="6079919"/>
            <a:ext cx="894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Санинструкторы  ползали балками и лесополосами…..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52618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84699" y="-1458832"/>
            <a:ext cx="4400233" cy="7970927"/>
          </a:xfrm>
        </p:spPr>
      </p:pic>
      <p:sp>
        <p:nvSpPr>
          <p:cNvPr id="5" name="TextBox 4"/>
          <p:cNvSpPr txBox="1"/>
          <p:nvPr/>
        </p:nvSpPr>
        <p:spPr>
          <a:xfrm>
            <a:off x="942535" y="5430129"/>
            <a:ext cx="515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Смеркалось </a:t>
            </a:r>
          </a:p>
          <a:p>
            <a:r>
              <a:rPr lang="ru-RU" dirty="0" smtClean="0"/>
              <a:t>. Девушка с раненным выбирала дорогу…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57746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43</TotalTime>
  <Words>137</Words>
  <Application>Microsoft Office PowerPoint</Application>
  <PresentationFormat>Произвольный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Ион (конференц-зал)</vt:lpstr>
      <vt:lpstr>Подвиг Зои Коротковой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Подвиг Зои Коротковой</dc:title>
  <dc:creator>HP</dc:creator>
  <cp:lastModifiedBy>user1808</cp:lastModifiedBy>
  <cp:revision>5</cp:revision>
  <dcterms:created xsi:type="dcterms:W3CDTF">2021-03-14T06:48:51Z</dcterms:created>
  <dcterms:modified xsi:type="dcterms:W3CDTF">2021-03-17T06:54:49Z</dcterms:modified>
</cp:coreProperties>
</file>