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4" r:id="rId4"/>
    <p:sldId id="266" r:id="rId5"/>
    <p:sldId id="267" r:id="rId6"/>
    <p:sldId id="268" r:id="rId7"/>
    <p:sldId id="272" r:id="rId8"/>
    <p:sldId id="258" r:id="rId9"/>
    <p:sldId id="259" r:id="rId10"/>
    <p:sldId id="260" r:id="rId11"/>
    <p:sldId id="261" r:id="rId12"/>
    <p:sldId id="273" r:id="rId13"/>
    <p:sldId id="262" r:id="rId14"/>
    <p:sldId id="263" r:id="rId15"/>
    <p:sldId id="264" r:id="rId16"/>
    <p:sldId id="265" r:id="rId17"/>
    <p:sldId id="270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47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5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74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07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96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50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1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65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50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9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E185-AB02-496B-8DBF-09DB18232DF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5AF5-A616-42AD-AF4E-733D1496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6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473" y="151564"/>
            <a:ext cx="9091464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Марафон 	</a:t>
            </a:r>
          </a:p>
          <a:p>
            <a:pPr algn="ctr"/>
            <a:r>
              <a:rPr lang="en-US" sz="8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Pro100 - </a:t>
            </a:r>
            <a:r>
              <a:rPr lang="ru-RU" sz="8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Удмуртия</a:t>
            </a:r>
            <a:endParaRPr lang="ru-RU" sz="8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Кто сможет правильно указать, где на карте Удмуртия? | География | Яндекс  Дзе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6" t="7879" r="2491" b="10910"/>
          <a:stretch/>
        </p:blipFill>
        <p:spPr bwMode="auto">
          <a:xfrm>
            <a:off x="6371770" y="2801256"/>
            <a:ext cx="3730172" cy="3844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3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200px-Kalashnikov_Mikhail_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4" y="1170626"/>
            <a:ext cx="4133711" cy="552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078516" y="253164"/>
            <a:ext cx="8650515" cy="205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Михаил Тимофеевич Калашников</a:t>
            </a:r>
          </a:p>
          <a:p>
            <a:r>
              <a:rPr lang="ru-RU" sz="3200" b="0" i="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всемирно известный конструктор стрелкового оружия, создатель автомата Калашникова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3199" y="2642493"/>
            <a:ext cx="6096000" cy="346126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Михаил Калашников с юных лет увлекался техникой, изучал принципы работы разных механизмов. 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В школе интересовался физикой, геометрией, литературой. </a:t>
            </a:r>
            <a:r>
              <a:rPr 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Его автомат выиграл в конкурсе в 1947 г., после чего был принят на вооружение советской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58988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69.userapi.com/impf/CyBID6-oFtFyLEjcpo2gePJWGPNaR4uClN3gxw/3BasXWcV_m8.jpg?size=848x1080&amp;quality=96&amp;sign=e0822af90dfb614ff651696088813e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4" y="37388"/>
            <a:ext cx="3635671" cy="4630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5.userapi.com/impf/ySCO33z7F4gNfXKHpwjyN9nTKf9RqUENjAfmAg/W_-fFHJUkpY.jpg?size=1038x632&amp;quality=96&amp;proxy=1&amp;sign=3aa04765d59c23acdaef9f80699f0b7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2" y="1271102"/>
            <a:ext cx="7614537" cy="463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8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180" y="535576"/>
            <a:ext cx="6582956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Край ты мой родимый, </a:t>
            </a:r>
            <a:b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край ты мой родной!</a:t>
            </a:r>
            <a:b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Скоро, край любимый, </a:t>
            </a:r>
          </a:p>
          <a:p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распрощусь с тобой!</a:t>
            </a:r>
            <a:b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 песенной отвагой </a:t>
            </a:r>
          </a:p>
          <a:p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 чужим полям</a:t>
            </a:r>
          </a:p>
          <a:p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 пойду бродягой</a:t>
            </a:r>
          </a:p>
          <a:p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голубым краям.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266" name="Picture 2" descr="Природа Удмуртии — читать интересный обзор об Удмуртии,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13" y="2599190"/>
            <a:ext cx="5143500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348343"/>
            <a:ext cx="228046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006302"/>
              </p:ext>
            </p:extLst>
          </p:nvPr>
        </p:nvGraphicFramePr>
        <p:xfrm>
          <a:off x="203201" y="130629"/>
          <a:ext cx="3468914" cy="365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Картинка" r:id="rId3" imgW="0" imgH="0" progId="StaticMetafile">
                  <p:embed/>
                </p:oleObj>
              </mc:Choice>
              <mc:Fallback>
                <p:oleObj name="Картинка" r:id="rId3" imgW="0" imgH="0" progId="StaticMetafile">
                  <p:embed/>
                  <p:pic>
                    <p:nvPicPr>
                      <p:cNvPr id="0" name="rectole000000000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1" y="130629"/>
                        <a:ext cx="3468914" cy="36575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752114" y="35995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260953"/>
              </p:ext>
            </p:extLst>
          </p:nvPr>
        </p:nvGraphicFramePr>
        <p:xfrm>
          <a:off x="8752114" y="3599542"/>
          <a:ext cx="322897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Картинка" r:id="rId5" imgW="0" imgH="0" progId="StaticMetafile">
                  <p:embed/>
                </p:oleObj>
              </mc:Choice>
              <mc:Fallback>
                <p:oleObj name="Картинка" r:id="rId5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2114" y="3599542"/>
                        <a:ext cx="3228975" cy="3048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75316" y="400982"/>
            <a:ext cx="8316683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«Стелла  дружба народов» г. Ижевск.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770880" algn="l"/>
                <a:tab pos="5861050" algn="l"/>
              </a:tabLst>
            </a:pPr>
            <a:r>
              <a:rPr lang="ru-RU" sz="2400" dirty="0">
                <a:solidFill>
                  <a:srgbClr val="202122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Монумент имеет высоту — 46 метров. Между двумя пилонами, символизирующими Удмуртию и Россию, располагается множество позолоченных металлических рельефов, изображающих жизнь рабоче-крестьянского народа.</a:t>
            </a:r>
            <a:endParaRPr lang="ru-RU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972" y="4154046"/>
            <a:ext cx="772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02122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1958 году в рамках празднования 400-летия добровольного вхождения Удмуртии в состав России встал вопрос о сооружении монумента, который бы символизировал дружбу удмуртского и русского народов. </a:t>
            </a:r>
          </a:p>
        </p:txBody>
      </p:sp>
    </p:spTree>
    <p:extLst>
      <p:ext uri="{BB962C8B-B14F-4D97-AF65-F5344CB8AC3E}">
        <p14:creationId xmlns:p14="http://schemas.microsoft.com/office/powerpoint/2010/main" val="230800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7" y="285492"/>
            <a:ext cx="8447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Чегандинские</a:t>
            </a:r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пещеры — это пещеры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искусственного происхождения,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Находятся недалеко от Зуевых Ключей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800" b="0" i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Каракулинский</a:t>
            </a:r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район Удмуртии).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Еще это место известно как пещера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Белая.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Пещера, в которой длина коридоров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простиралась на полтора километра,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 ныне составляет менее 100 метров.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3973" y="4705368"/>
            <a:ext cx="9318171" cy="169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Считается, что на </a:t>
            </a:r>
            <a:r>
              <a:rPr lang="ru-RU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Чегандинском</a:t>
            </a: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руднике обитает древний дух. </a:t>
            </a: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Прежде чем входить внутрь, нужно его задобрить, иначе он может не выпустить вас из </a:t>
            </a: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пещеры</a:t>
            </a:r>
            <a:endParaRPr lang="ru-RU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Чегандинские пещеры | Команда Кочующ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58" y="671348"/>
            <a:ext cx="4779283" cy="3584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0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lash-Concerne.svg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230" y="232183"/>
            <a:ext cx="4602027" cy="3280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9543" y="232183"/>
            <a:ext cx="8418285" cy="6812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 компаний «Калашников»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многопрофильный холдинг по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производству продукции гражданского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военного назначения, предприятие в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составе стрелкового сектора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ОПК России, производитель боевого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автоматического и снайперского оружия,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управляемых артиллерийских снарядов,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также высокоточного оружия. Сегмент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гражданской продукции включает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охотничьи ружья, спортивные винтовки,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105" algn="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станки и инструмент.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9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1599" y="72572"/>
            <a:ext cx="183220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682974"/>
              </p:ext>
            </p:extLst>
          </p:nvPr>
        </p:nvGraphicFramePr>
        <p:xfrm>
          <a:off x="1" y="118291"/>
          <a:ext cx="3947886" cy="2726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Картинка" r:id="rId3" imgW="0" imgH="0" progId="StaticMetafile">
                  <p:embed/>
                </p:oleObj>
              </mc:Choice>
              <mc:Fallback>
                <p:oleObj name="Картинка" r:id="rId3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18291"/>
                        <a:ext cx="3947886" cy="272650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52686" y="118291"/>
            <a:ext cx="6096000" cy="8611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Сарапульский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83199" y="1306285"/>
            <a:ext cx="17138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852792"/>
              </p:ext>
            </p:extLst>
          </p:nvPr>
        </p:nvGraphicFramePr>
        <p:xfrm>
          <a:off x="5486400" y="1083266"/>
          <a:ext cx="3628572" cy="2583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Картинка" r:id="rId5" imgW="0" imgH="0" progId="StaticMetafile">
                  <p:embed/>
                </p:oleObj>
              </mc:Choice>
              <mc:Fallback>
                <p:oleObj name="Картинка" r:id="rId5" imgW="0" imgH="0" progId="StaticMetafile">
                  <p:embed/>
                  <p:pic>
                    <p:nvPicPr>
                      <p:cNvPr id="0" name="rectole000000000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83266"/>
                        <a:ext cx="3628572" cy="258354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144000" y="1659659"/>
            <a:ext cx="6096000" cy="16730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Ижевская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академия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 descr="Ижевский государственный технический университет, корпус № 3, ВУЗ,  Студенческая ул., 42, Ижевск, Россия — Яндекс.Карты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5" y="3889828"/>
            <a:ext cx="3904343" cy="279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96686" y="4361302"/>
            <a:ext cx="4049485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Ижевский государственный технический университет им. М.Т. Калашникова</a:t>
            </a:r>
            <a:r>
              <a:rPr lang="ru-RU" dirty="0"/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21" y="4087184"/>
            <a:ext cx="4368165" cy="251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50636" y="272960"/>
            <a:ext cx="7641364" cy="4201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9920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удмуртский костюм </a:t>
            </a:r>
            <a:r>
              <a:rPr lang="ru-RU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символ трудолюбия и аккуратности. Чтобы наполнить свой сундук с приданным девочки начиная с 6-7 лет учились прясть, а главным помощником в этом деле был ткацкий станок. И так, к 16–17 годам они становились мастерицами и умелицами на все руки, они могли изготовить и повседневное платье, и свадебный наряд. А у любой желающей выйти замуж должны были быть припасены и подарки для будущего мужа и его родных. В общем, в сундуке каждой уважающей себя девушки насчитывалось более 40 различных нарядов.</a:t>
            </a:r>
            <a:endParaRPr lang="ru-RU" sz="1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7" y="1334957"/>
            <a:ext cx="4389529" cy="294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43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rgumenti.ru/images/arhnews/4275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3" y="303983"/>
            <a:ext cx="3333479" cy="230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foodandtravel.mx/wp-content/uploads/2020/01/PulquePo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79" y="303982"/>
            <a:ext cx="3762467" cy="230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Виртырем - рецепт с фото на Повар.ру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7572" y="4135235"/>
            <a:ext cx="3732711" cy="246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ерепечи – классика удмуртской кухни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9603" y="303982"/>
            <a:ext cx="3527334" cy="23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ельнянь удмуртский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58" y="4362858"/>
            <a:ext cx="3534320" cy="219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0115" y="2756455"/>
            <a:ext cx="147038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Табани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21554" y="2797829"/>
            <a:ext cx="176212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Кумышка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5309" y="3844443"/>
            <a:ext cx="221497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Пельмень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7572" y="3396571"/>
            <a:ext cx="39209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dirty="0"/>
              <a:t> </a:t>
            </a:r>
          </a:p>
          <a:p>
            <a:pPr lvl="0" algn="r"/>
            <a:r>
              <a:rPr lang="ru-RU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Виртырем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(колбаски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49240" y="2612569"/>
            <a:ext cx="2214972" cy="466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 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Перепечи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3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3" y="422544"/>
            <a:ext cx="112993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0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Кто хоть раз пройдёт вдоль наших рек,</a:t>
            </a:r>
          </a:p>
          <a:p>
            <a:r>
              <a:rPr lang="ru-RU" sz="4000" b="0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синие глаза озёр заглянет,</a:t>
            </a:r>
          </a:p>
          <a:p>
            <a:r>
              <a:rPr lang="ru-RU" sz="4000" b="0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того - проверьте сами! - станет</a:t>
            </a:r>
          </a:p>
          <a:p>
            <a:r>
              <a:rPr lang="ru-RU" sz="4000" b="0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Край удмуртский памятный навек.</a:t>
            </a:r>
          </a:p>
          <a:p>
            <a:pPr algn="r"/>
            <a:r>
              <a:rPr lang="ru-RU" sz="4000" b="0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Флор Васильевич</a:t>
            </a:r>
            <a:endParaRPr lang="ru-RU" sz="4000" b="0" i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 descr="Достопримечательности Удмуртии претендуют на звание «Символ России» | Моя  Удмур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" y="3161569"/>
            <a:ext cx="4807132" cy="3385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0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549" y="971184"/>
            <a:ext cx="112993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 любого народа есть свои легенды, а значит, и свои герои.</a:t>
            </a:r>
          </a:p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Удмуртия не осталась в стороне </a:t>
            </a:r>
          </a:p>
        </p:txBody>
      </p:sp>
      <p:pic>
        <p:nvPicPr>
          <p:cNvPr id="12290" name="Picture 2" descr="легенды и сказки удмуртского народа • Дом Дружбы нар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13" y="3759003"/>
            <a:ext cx="4834436" cy="30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66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50.userapi.com/impg/CuWAIWSO7MmbGxDro3d7Dfyl122ULDU23fDmTA/CNTH2QKpFBI.jpg?size=640x480&amp;quality=96&amp;proxy=1&amp;sign=aea70156917cd86d8104f31797434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5438019" cy="407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.userapi.com/impg/23MqmYNis5k8NFQC3PLeuZfqDRBGaYx-EG22eQ/o1HNfz7p0po.jpg?size=640x480&amp;quality=96&amp;proxy=1&amp;sign=4514848b02af49f6950eb449d184c9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33" y="2140857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6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296" t="30380" r="26067" b="25953"/>
          <a:stretch/>
        </p:blipFill>
        <p:spPr>
          <a:xfrm>
            <a:off x="130627" y="188685"/>
            <a:ext cx="6439989" cy="325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948" t="29118" r="26865" b="14749"/>
          <a:stretch/>
        </p:blipFill>
        <p:spPr>
          <a:xfrm>
            <a:off x="6531702" y="3017521"/>
            <a:ext cx="5551442" cy="371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48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ол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63286" y="175849"/>
            <a:ext cx="3772988" cy="4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36274" y="2047578"/>
            <a:ext cx="8255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</a:t>
            </a:r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Удмуртии есть этот прекрасный сказочный персонаж по имени </a:t>
            </a:r>
            <a:r>
              <a:rPr lang="ru-RU" sz="2800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Тол </a:t>
            </a:r>
            <a:r>
              <a:rPr lang="ru-RU" sz="2800" b="1" i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Бабай</a:t>
            </a:r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Отчасти он схож с нашим Дедом Морозом, даже внучка есть Ламы Ныл, только шуба у него фиолетовая и радует он детишек не только зимой. Любит он в какое ему угодно время побродить по лесам и полям, охраняя жизнь природы, общаясь со своими друзьями, птицами и зверями.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753" y="0"/>
            <a:ext cx="1076634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Славится Удмуртия не только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сказочными героями.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Множество наших земляков стали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известно в стране, мире..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42" name="Picture 2" descr="В Удмуртию потянулись туристы – Коммерсантъ Ижев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10" y="3416320"/>
            <a:ext cx="5961455" cy="335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0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77" t="2976" r="12552" b="-2976"/>
          <a:stretch/>
        </p:blipFill>
        <p:spPr>
          <a:xfrm>
            <a:off x="116114" y="0"/>
            <a:ext cx="5783101" cy="435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653" t="20691" r="19173" b="14557"/>
          <a:stretch/>
        </p:blipFill>
        <p:spPr>
          <a:xfrm>
            <a:off x="5500914" y="1798212"/>
            <a:ext cx="6342742" cy="489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22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izh.ru/res_ru/0_value_55120_64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64114" cy="373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164114" y="1739959"/>
            <a:ext cx="8877751" cy="497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Кулакова Галина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8 </a:t>
            </a:r>
            <a:r>
              <a:rPr lang="ru-RU" sz="2800" dirty="0">
                <a:latin typeface="Comic Sans MS" panose="030F0702030302020204" pitchFamily="66" charset="0"/>
              </a:rPr>
              <a:t>сентября 2019 года на </a:t>
            </a:r>
            <a:r>
              <a:rPr lang="ru-RU" sz="2800" dirty="0" smtClean="0">
                <a:latin typeface="Comic Sans MS" panose="030F0702030302020204" pitchFamily="66" charset="0"/>
              </a:rPr>
              <a:t>тур. комплексе </a:t>
            </a: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«</a:t>
            </a:r>
            <a:r>
              <a:rPr lang="ru-RU" sz="2800" dirty="0">
                <a:latin typeface="Comic Sans MS" panose="030F0702030302020204" pitchFamily="66" charset="0"/>
              </a:rPr>
              <a:t>Камские дали</a:t>
            </a:r>
            <a:r>
              <a:rPr lang="ru-RU" sz="2800" dirty="0" smtClean="0">
                <a:latin typeface="Comic Sans MS" panose="030F0702030302020204" pitchFamily="66" charset="0"/>
              </a:rPr>
              <a:t>»</a:t>
            </a: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в </a:t>
            </a:r>
            <a:r>
              <a:rPr lang="ru-RU" sz="2800" dirty="0" smtClean="0">
                <a:latin typeface="Comic Sans MS" panose="030F0702030302020204" pitchFamily="66" charset="0"/>
              </a:rPr>
              <a:t>Воткинском районе Удмуртии </a:t>
            </a:r>
            <a:r>
              <a:rPr lang="ru-RU" sz="2800" dirty="0">
                <a:latin typeface="Comic Sans MS" panose="030F0702030302020204" pitchFamily="66" charset="0"/>
              </a:rPr>
              <a:t> </a:t>
            </a:r>
            <a:endParaRPr lang="ru-RU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был </a:t>
            </a:r>
            <a:r>
              <a:rPr lang="ru-RU" sz="2800" dirty="0">
                <a:latin typeface="Comic Sans MS" panose="030F0702030302020204" pitchFamily="66" charset="0"/>
              </a:rPr>
              <a:t>открыт памятник лыжнице</a:t>
            </a:r>
            <a:r>
              <a:rPr lang="ru-RU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Фигура Галины </a:t>
            </a:r>
            <a:r>
              <a:rPr lang="ru-RU" sz="2800" dirty="0" smtClean="0">
                <a:latin typeface="Comic Sans MS" panose="030F0702030302020204" pitchFamily="66" charset="0"/>
              </a:rPr>
              <a:t>Алексеевны</a:t>
            </a: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выполнена в полный рост</a:t>
            </a:r>
            <a:r>
              <a:rPr lang="ru-RU" sz="2800" dirty="0" smtClean="0">
                <a:latin typeface="Comic Sans MS" panose="030F0702030302020204" pitchFamily="66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>
                <a:latin typeface="Comic Sans MS" panose="030F0702030302020204" pitchFamily="66" charset="0"/>
              </a:rPr>
              <a:t>а на постаменте перечислены </a:t>
            </a:r>
            <a:endParaRPr lang="ru-RU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</a:pPr>
            <a:r>
              <a:rPr lang="ru-RU" sz="2800" dirty="0" smtClean="0">
                <a:latin typeface="Comic Sans MS" panose="030F0702030302020204" pitchFamily="66" charset="0"/>
              </a:rPr>
              <a:t>все </a:t>
            </a:r>
            <a:r>
              <a:rPr lang="ru-RU" sz="2800" dirty="0">
                <a:latin typeface="Comic Sans MS" panose="030F0702030302020204" pitchFamily="66" charset="0"/>
              </a:rPr>
              <a:t>её достижения и </a:t>
            </a:r>
            <a:r>
              <a:rPr lang="ru-RU" sz="2800" dirty="0" smtClean="0">
                <a:latin typeface="Comic Sans MS" panose="030F0702030302020204" pitchFamily="66" charset="0"/>
              </a:rPr>
              <a:t>награды.</a:t>
            </a:r>
            <a:endParaRPr lang="ru-RU" sz="2800" dirty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Оксана\Desktop\Galina_Kulakova_Grenoble_1968_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98" y="3345089"/>
            <a:ext cx="2238375" cy="276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33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402</Words>
  <Application>Microsoft Office PowerPoint</Application>
  <PresentationFormat>Широкоэкранный</PresentationFormat>
  <Paragraphs>69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Times New Roman</vt:lpstr>
      <vt:lpstr>Тема Office</vt:lpstr>
      <vt:lpstr>Picture (Metafile)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</dc:creator>
  <cp:lastModifiedBy>Use</cp:lastModifiedBy>
  <cp:revision>11</cp:revision>
  <dcterms:created xsi:type="dcterms:W3CDTF">2020-11-26T04:50:21Z</dcterms:created>
  <dcterms:modified xsi:type="dcterms:W3CDTF">2020-11-26T09:06:42Z</dcterms:modified>
</cp:coreProperties>
</file>