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3596-FB0C-4F83-BA9A-19A5A31E5808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1684-27AE-47B0-BFA3-16EA1288D0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3596-FB0C-4F83-BA9A-19A5A31E5808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1684-27AE-47B0-BFA3-16EA1288D0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3596-FB0C-4F83-BA9A-19A5A31E5808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1684-27AE-47B0-BFA3-16EA1288D0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3596-FB0C-4F83-BA9A-19A5A31E5808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1684-27AE-47B0-BFA3-16EA1288D0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3596-FB0C-4F83-BA9A-19A5A31E5808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1684-27AE-47B0-BFA3-16EA1288D0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3596-FB0C-4F83-BA9A-19A5A31E5808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1684-27AE-47B0-BFA3-16EA1288D0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3596-FB0C-4F83-BA9A-19A5A31E5808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1684-27AE-47B0-BFA3-16EA1288D0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3596-FB0C-4F83-BA9A-19A5A31E5808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1684-27AE-47B0-BFA3-16EA1288D0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3596-FB0C-4F83-BA9A-19A5A31E5808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1684-27AE-47B0-BFA3-16EA1288D0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3596-FB0C-4F83-BA9A-19A5A31E5808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1684-27AE-47B0-BFA3-16EA1288D0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3596-FB0C-4F83-BA9A-19A5A31E5808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31684-27AE-47B0-BFA3-16EA1288D0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93596-FB0C-4F83-BA9A-19A5A31E5808}" type="datetimeFigureOut">
              <a:rPr lang="ru-RU" smtClean="0"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31684-27AE-47B0-BFA3-16EA1288D0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Наталья\Desktop\20210317_141253.jpg"/>
          <p:cNvPicPr>
            <a:picLocks noChangeAspect="1" noChangeArrowheads="1"/>
          </p:cNvPicPr>
          <p:nvPr/>
        </p:nvPicPr>
        <p:blipFill>
          <a:blip r:embed="rId2">
            <a:lum bright="40000"/>
          </a:blip>
          <a:srcRect/>
          <a:stretch>
            <a:fillRect/>
          </a:stretch>
        </p:blipFill>
        <p:spPr bwMode="ltGray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softEdge rad="3175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1</cp:revision>
  <dcterms:created xsi:type="dcterms:W3CDTF">2021-03-19T09:09:26Z</dcterms:created>
  <dcterms:modified xsi:type="dcterms:W3CDTF">2021-03-19T09:11:33Z</dcterms:modified>
</cp:coreProperties>
</file>