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944215"/>
          </a:xfrm>
        </p:spPr>
        <p:txBody>
          <a:bodyPr>
            <a:normAutofit/>
          </a:bodyPr>
          <a:lstStyle/>
          <a:p>
            <a:r>
              <a:rPr lang="ru-RU" sz="5400" i="1" dirty="0" smtClean="0"/>
              <a:t>Спеши делать добро!</a:t>
            </a:r>
            <a:endParaRPr lang="ru-RU" sz="5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Ученики</a:t>
            </a:r>
            <a:r>
              <a:rPr lang="ru-RU" dirty="0" smtClean="0"/>
              <a:t> 7 класса </a:t>
            </a:r>
          </a:p>
          <a:p>
            <a:r>
              <a:rPr lang="ru-RU" dirty="0" smtClean="0"/>
              <a:t>МОУ «СОШ с. </a:t>
            </a:r>
            <a:r>
              <a:rPr lang="ru-RU" dirty="0" err="1" smtClean="0"/>
              <a:t>Серпиевка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Катав-Ивановского района </a:t>
            </a:r>
            <a:br>
              <a:rPr lang="ru-RU" dirty="0" smtClean="0"/>
            </a:br>
            <a:r>
              <a:rPr lang="ru-RU" dirty="0" smtClean="0"/>
              <a:t>Челябинской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83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Нам в радость! Мы можем</a:t>
            </a:r>
            <a:br>
              <a:rPr lang="ru-RU" dirty="0" smtClean="0"/>
            </a:br>
            <a:r>
              <a:rPr lang="ru-RU" dirty="0" smtClean="0"/>
              <a:t>помочь принести воды, сложить дрова, купить продукты.</a:t>
            </a:r>
            <a:endParaRPr lang="ru-RU" dirty="0"/>
          </a:p>
        </p:txBody>
      </p:sp>
      <p:pic>
        <p:nvPicPr>
          <p:cNvPr id="2050" name="Picture 2" descr="C:\Users\User\Desktop\фото Насти\Изображение 39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180634"/>
            <a:ext cx="5292080" cy="465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72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порадуем своей песней!</a:t>
            </a:r>
            <a:endParaRPr lang="ru-RU" dirty="0"/>
          </a:p>
        </p:txBody>
      </p:sp>
      <p:pic>
        <p:nvPicPr>
          <p:cNvPr id="2050" name="Picture 2" descr="C:\Users\User\Desktop\фото Насти\13год 28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36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добрые! Спешим на помощь!</a:t>
            </a:r>
            <a:endParaRPr lang="ru-RU" dirty="0"/>
          </a:p>
        </p:txBody>
      </p:sp>
      <p:pic>
        <p:nvPicPr>
          <p:cNvPr id="1026" name="Picture 2" descr="C:\Users\User\Desktop\фото Насти\Изображение 57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5"/>
            <a:ext cx="6012160" cy="537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264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Спеши делать добро!</vt:lpstr>
      <vt:lpstr>Нам в радость! Мы можем помочь принести воды, сложить дрова, купить продукты.</vt:lpstr>
      <vt:lpstr>Мы порадуем своей песней!</vt:lpstr>
      <vt:lpstr>Мы добрые! Спешим на помощь!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Спеши делать добро!</dc:title>
  <dc:creator>User</dc:creator>
  <cp:lastModifiedBy>User</cp:lastModifiedBy>
  <cp:revision>2</cp:revision>
  <dcterms:created xsi:type="dcterms:W3CDTF">2021-04-08T06:22:49Z</dcterms:created>
  <dcterms:modified xsi:type="dcterms:W3CDTF">2021-04-08T06:45:08Z</dcterms:modified>
</cp:coreProperties>
</file>