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6C53B0A-90EB-4179-9719-BBF1B47D4500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134DEA1-E07D-4E74-B4FC-B621CFB5F56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8 школа\КОрмушки\1 В\рыхтиков Его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857625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7" name="Picture 3" descr="E:\8 школа\КОрмушки\1 В\Сидоро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0" y="0"/>
            <a:ext cx="5143500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8 школа\КОрмушки\1 В\IMG-ed954c26d4be9c275c247e2cf2ae4a78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1" name="Picture 3" descr="E:\8 школа\КОрмушки\1 Б\Ващенко Александр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0"/>
            <a:ext cx="3857625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AppData\Local\Temp\Rar$DI01.141\IMG-6946070ddb734438af8b4db65958cb33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0"/>
            <a:ext cx="5143500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8 школа\КОрмушки\2 А\Ващенко Арсени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2372" y="0"/>
            <a:ext cx="3859255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2021-04-18T20:51:07Z</dcterms:created>
  <dcterms:modified xsi:type="dcterms:W3CDTF">2021-04-18T20:54:21Z</dcterms:modified>
</cp:coreProperties>
</file>