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3" r:id="rId5"/>
    <p:sldId id="262" r:id="rId6"/>
    <p:sldId id="271" r:id="rId7"/>
    <p:sldId id="272" r:id="rId8"/>
    <p:sldId id="273" r:id="rId9"/>
    <p:sldId id="274" r:id="rId10"/>
    <p:sldId id="265" r:id="rId11"/>
    <p:sldId id="276" r:id="rId12"/>
    <p:sldId id="267" r:id="rId13"/>
    <p:sldId id="277" r:id="rId14"/>
    <p:sldId id="279" r:id="rId15"/>
    <p:sldId id="278" r:id="rId16"/>
    <p:sldId id="275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B33FB-B17D-49D3-B562-A4FCF3292C65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18DF8-7558-43EE-A4EB-AB4C396A8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18DF8-7558-43EE-A4EB-AB4C396A805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0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C72D-0CB3-434F-BAA8-9457B0BA2175}" type="datetimeFigureOut">
              <a:rPr lang="ru-RU" smtClean="0"/>
              <a:pPr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531439"/>
            <a:ext cx="7772400" cy="4131890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</a:t>
            </a:r>
            <a:b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победы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0916D61-CBDD-43AD-8681-271F4571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ЖЕНЩИНЫ НА ВОЙНЕ"/>
          <p:cNvPicPr>
            <a:picLocks noChangeAspect="1" noChangeArrowheads="1"/>
          </p:cNvPicPr>
          <p:nvPr/>
        </p:nvPicPr>
        <p:blipFill>
          <a:blip r:embed="rId2" cstate="print"/>
          <a:srcRect b="9966"/>
          <a:stretch>
            <a:fillRect/>
          </a:stretch>
        </p:blipFill>
        <p:spPr bwMode="auto">
          <a:xfrm>
            <a:off x="214282" y="666476"/>
            <a:ext cx="6358870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D7D7B-A1DA-4F7B-8374-8427ACA2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D82717-F8AB-4766-B5A8-52871AC1D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27771"/>
            <a:ext cx="6673924" cy="46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6905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229600" cy="45259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На войне сражались не только мужчины, но и женщины. Они были медсёстрами, врачами, санитарками, разведчицами, связистками. Многих солдат спасли от смерти нежные добрые женские руки. </a:t>
            </a:r>
          </a:p>
        </p:txBody>
      </p:sp>
      <p:pic>
        <p:nvPicPr>
          <p:cNvPr id="4" name="Picture 4" descr="http://usiter.com/uploads/20120423/zhenshini+na+vojne+vtoraya+mirovaya+vojna+9690770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42" y="2714621"/>
            <a:ext cx="6254158" cy="41433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CEDCB-9D1C-4CCD-B015-E295707E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F9036A-A3DC-4FBC-9E3B-9DD902606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6538392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1570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EE2B6-74C4-4B23-8C0D-6E93BD16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32D7D6-B8E8-4771-9617-21D92B762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6" y="548680"/>
            <a:ext cx="881241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832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C46B9-C1D4-4EFF-9E5A-59B6AC13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3985D-236F-461A-9A0F-2FD6E3D8B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504"/>
            <a:ext cx="8856984" cy="6826770"/>
          </a:xfrm>
          <a:prstGeom prst="rect">
            <a:avLst/>
          </a:prstGeom>
        </p:spPr>
      </p:pic>
      <p:pic>
        <p:nvPicPr>
          <p:cNvPr id="5" name="Камертон - Солнечный круг">
            <a:hlinkClick r:id="" action="ppaction://media"/>
            <a:extLst>
              <a:ext uri="{FF2B5EF4-FFF2-40B4-BE49-F238E27FC236}">
                <a16:creationId xmlns:a16="http://schemas.microsoft.com/office/drawing/2014/main" id="{D0B49C5A-6531-40D1-8656-7823B69FF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6109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5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5000660" cy="64294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Прошла война, прошла отрада, 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боль взывает к людям: 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"Давайте, люди, никогда 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этом не забудем. 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память верную о ней 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Хранят, об этой муке, 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дети нынешних детей, </a:t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наших внуков внуки. </a:t>
            </a:r>
          </a:p>
        </p:txBody>
      </p:sp>
      <p:pic>
        <p:nvPicPr>
          <p:cNvPr id="1026" name="Picture 2" descr="http://matukhnov.ru/wp-content/uploads/2011/05/%D0%B2%D0%B5%D1%82%D0%B5%D1%80%D0%B0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642918"/>
            <a:ext cx="3851758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D9DFB-AF1D-46AD-9803-73AC4608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DCA42-F8EA-4552-B1F2-D04EA6B30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magamaev">
            <a:hlinkClick r:id="" action="ppaction://media"/>
            <a:extLst>
              <a:ext uri="{FF2B5EF4-FFF2-40B4-BE49-F238E27FC236}">
                <a16:creationId xmlns:a16="http://schemas.microsoft.com/office/drawing/2014/main" id="{11D7BA34-9706-4292-AEC9-938A5E929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95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74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644FBAC6-2B57-4AC2-A763-0B34968E8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38137"/>
            <a:ext cx="4536504" cy="5112568"/>
          </a:xfr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AF3650-C217-4D33-9A29-9BE21BDC8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80520" cy="38656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3B8121-8E57-4A8F-89BE-E1040A3E0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25" y="2964394"/>
            <a:ext cx="4910029" cy="38656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14480" y="-142900"/>
            <a:ext cx="6972320" cy="4175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8786874" cy="642942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68B30-7510-467F-98C5-1AF3F7683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3382518"/>
            <a:ext cx="114300" cy="929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21965C-6AAB-4CCD-B332-6345C70B4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3382518"/>
            <a:ext cx="114300" cy="929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72399E-F664-4E81-9077-6BC654CFF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42844" y="65869"/>
            <a:ext cx="4632680" cy="38282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1DA6D7-A5C5-49D5-8AD8-DA2D25CC3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72" y="2766853"/>
            <a:ext cx="5365260" cy="402527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3"/>
            <a:ext cx="8643998" cy="264320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2" descr="http://samlib.ru/img/e/efremow_a_n/opisxmesoldata/fronttre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337" y="284983"/>
            <a:ext cx="4095747" cy="3071810"/>
          </a:xfrm>
          <a:prstGeom prst="rect">
            <a:avLst/>
          </a:prstGeom>
          <a:noFill/>
        </p:spPr>
      </p:pic>
      <p:pic>
        <p:nvPicPr>
          <p:cNvPr id="2050" name="Picture 2" descr="http://krasrab.net/wordpress/wp-content/themes/twentyten/images/user/manager/vladimir2/4f3461bf1c2d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8089" y="3068960"/>
            <a:ext cx="4607751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A224A71-EAB6-4596-A465-601DE1074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7638"/>
            <a:ext cx="6482272" cy="4489893"/>
          </a:xfr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108D850F-681B-4E07-BC8C-503C694C6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78" y="548680"/>
            <a:ext cx="8356244" cy="6225555"/>
          </a:xfrm>
        </p:spPr>
      </p:pic>
      <p:pic>
        <p:nvPicPr>
          <p:cNvPr id="20" name="Катюша - Расцветали яблони и груши...">
            <a:hlinkClick r:id="" action="ppaction://media"/>
            <a:extLst>
              <a:ext uri="{FF2B5EF4-FFF2-40B4-BE49-F238E27FC236}">
                <a16:creationId xmlns:a16="http://schemas.microsoft.com/office/drawing/2014/main" id="{6A3BA762-F9B7-4908-9DC3-BDF743E6D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62" y="609599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A1A3F9-4ABB-4F31-82B5-DB35DA64A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96544" cy="36724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CA6CD-9557-49B5-899D-983F979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96" y="3089498"/>
            <a:ext cx="4771392" cy="35798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32037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Пусть не будет войны никогда!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Пусть спокойные спят города.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Пусть сирены пронзительный вой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Не звучит над моей головой.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Ни один пусть не рвётся снаряд,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Ни один не строчит автомат.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Пусть оглашают наши леса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Только птиц и детей голоса.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И пусть мирно проходят года,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Пусть не будет войны никогда!</a:t>
            </a:r>
            <a:r>
              <a:rPr lang="ru-RU" sz="2400" dirty="0"/>
              <a:t> 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ED7AFF-EEEE-4247-9D4E-ABEE0CB63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807896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156</Words>
  <Application>Microsoft Office PowerPoint</Application>
  <PresentationFormat>Экран (4:3)</PresentationFormat>
  <Paragraphs>5</Paragraphs>
  <Slides>17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Constantia</vt:lpstr>
      <vt:lpstr>Тема Office</vt:lpstr>
      <vt:lpstr>9 мая День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мая День победы</dc:title>
  <dc:creator>Вася</dc:creator>
  <cp:lastModifiedBy>d_epifanov@outlook.com</cp:lastModifiedBy>
  <cp:revision>36</cp:revision>
  <dcterms:created xsi:type="dcterms:W3CDTF">2014-04-21T15:24:48Z</dcterms:created>
  <dcterms:modified xsi:type="dcterms:W3CDTF">2021-04-17T19:39:34Z</dcterms:modified>
</cp:coreProperties>
</file>