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08CED-1897-4165-BDD3-B54BAF580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BF548-4FAF-4072-AE9D-219C12472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2A579-9345-4E97-A97C-591B386D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2940B-212B-4030-9F6D-70AE31D4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9DA3D-93E7-4A7E-9487-DA9900EB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7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67E3C-4A56-4126-BB44-9B320FF5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8D825-AF57-4C8D-864D-FF9836942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A88C7-75B1-49A9-B50E-6BD02D65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FDD7D-B090-453B-9BF3-494F9043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A2E20-D972-4941-B107-41DE5487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6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A8F4C-1704-4666-8D9D-C13807E7F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0CBD7-1EFB-4F67-9D6E-D8377A1D2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AC8EC-7A81-482F-8DA5-64039A09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A8C02-8FCC-4F34-AF5B-9E615582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0C580-FB77-4F3D-B6CB-95B241DC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B5967-FA4D-461E-9DEC-4B615150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4C17B7-F68F-45CF-9D67-198588B1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4E93E-C5BB-4324-97E8-85293018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9A0D23-0EBC-45D4-BECC-D36CEB43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CFF5E-DB75-45CB-B75E-1DA79395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7D426-DA30-461D-86CE-DACF422B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55560-0B98-466A-AF13-3152DBBB9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D6F02-9737-492F-973A-D5638015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3031A7-04FF-43D2-B2B2-37DF0C4E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B08B8-7072-4E7C-A420-8EB0A13A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0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7F926-E1D2-4B43-9FEB-EB1EE7C9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030DC-315A-4E10-A2E5-3E9D99808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52AF47-AAD9-45B3-B4C3-D01A4E1D8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D8FE8A-9407-4119-B848-E2E3D4E4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E677E-5473-409D-9427-E2281A4A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5607B9-7ECA-44F9-BB45-8B29D42E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8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D1456-4992-4779-80C8-C64138B4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1CCE4-CD75-4D0F-93B5-05E5BFD8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3B39FC-51F0-4D39-BC1A-9D620E1D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A0EF5C-5175-4BCE-AD87-C488FDB9B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1409D7-775E-4B90-B830-C4CC8CAD5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684F08-2EFC-45F5-AF83-049E44E7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CB3319-F708-4422-81F3-D3697E8A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0A363B-4F16-4441-BE2C-BE5DCC2D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6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ED707-5EE6-4B5A-A6D9-EBDFDFBC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AEA780-18F1-4F22-8642-5B9E3265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4B4C5-A22A-42AE-85C8-BE9FBB1F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4B70EA-2C03-43FE-B9A9-F4613384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3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5FEC4-608A-47CB-8788-C83796E6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A47937-38A3-47F6-9A96-1DE245BB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941D88-7D4B-4DB4-ACE9-B5D2EE4B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7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169F8-5FFE-4CAA-A20C-5C0AB2DD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0FD35-AA6C-45FD-AF61-F3865093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4A7965-F2F7-4B1C-8A28-228CADC6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BF2A41-7179-471D-9346-9C50E03D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CE19F-103A-4F2A-BC0B-2ED943C6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FD6DF2-9448-4E48-B7EE-FC1DD3FC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C977A-D510-44CD-B0C9-651C514D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A6BF0C-E0DB-47DB-BE7F-90028DCD8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D1B029-7A96-4EEE-845C-3873D972A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80540-A58D-4ADC-8647-291C4965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090EC9-B75E-4159-A7C5-26A207EE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406B6-C895-47E8-B0C9-1326E399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0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4E039-2386-4CC2-8401-96EDAD24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E784EB-B78A-4F2F-8F06-1CBFE221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DDA45-4A22-47CB-85AD-7F89F5DA4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60AF-E370-4D2D-8AD7-6F63ED8EE9D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5BF3E-389B-4F36-98D4-87CCFF584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E27D5-40C7-4F9D-9A41-3C3BCA3B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6A59-CDAD-475E-B452-5012105D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E069-61FF-4FAC-B2E7-F5688FD790B7}"/>
              </a:ext>
            </a:extLst>
          </p:cNvPr>
          <p:cNvSpPr txBox="1"/>
          <p:nvPr/>
        </p:nvSpPr>
        <p:spPr>
          <a:xfrm>
            <a:off x="1849967" y="1859340"/>
            <a:ext cx="849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00B050"/>
                </a:solidFill>
                <a:latin typeface="Arial Black" panose="020B0A04020102020204" pitchFamily="34" charset="0"/>
              </a:rPr>
              <a:t>Стеша</a:t>
            </a:r>
          </a:p>
        </p:txBody>
      </p:sp>
    </p:spTree>
    <p:extLst>
      <p:ext uri="{BB962C8B-B14F-4D97-AF65-F5344CB8AC3E}">
        <p14:creationId xmlns:p14="http://schemas.microsoft.com/office/powerpoint/2010/main" val="251291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1F95C5-BFE2-445F-A3D3-DD28E6CC06A0}"/>
              </a:ext>
            </a:extLst>
          </p:cNvPr>
          <p:cNvSpPr txBox="1"/>
          <p:nvPr/>
        </p:nvSpPr>
        <p:spPr>
          <a:xfrm>
            <a:off x="1701800" y="745066"/>
            <a:ext cx="8788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00B050"/>
                </a:solidFill>
                <a:latin typeface="Arial Black" panose="020B0A04020102020204" pitchFamily="34" charset="0"/>
              </a:rPr>
              <a:t>Экология</a:t>
            </a:r>
          </a:p>
          <a:p>
            <a:pPr algn="ctr"/>
            <a:endParaRPr lang="ru-RU" sz="7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B050"/>
                </a:solidFill>
                <a:latin typeface="Arial Black" panose="020B0A04020102020204" pitchFamily="34" charset="0"/>
              </a:rPr>
              <a:t>Экология души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B050"/>
                </a:solidFill>
                <a:latin typeface="Arial Black" panose="020B0A04020102020204" pitchFamily="34" charset="0"/>
              </a:rPr>
              <a:t>Экология планеты</a:t>
            </a:r>
          </a:p>
          <a:p>
            <a:pPr algn="ctr"/>
            <a:endParaRPr lang="ru-RU" sz="7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7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E1F31A-0664-4412-A102-76E033B25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50" y="1620277"/>
            <a:ext cx="8670300" cy="4877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BA3DCA-4A7B-4E57-B061-8E7176253CA0}"/>
              </a:ext>
            </a:extLst>
          </p:cNvPr>
          <p:cNvSpPr txBox="1"/>
          <p:nvPr/>
        </p:nvSpPr>
        <p:spPr>
          <a:xfrm>
            <a:off x="508000" y="360679"/>
            <a:ext cx="1102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00B050"/>
                </a:solidFill>
                <a:latin typeface="Arial Black" panose="020B0A04020102020204" pitchFamily="34" charset="0"/>
              </a:rPr>
              <a:t>Стеша из </a:t>
            </a:r>
            <a:r>
              <a:rPr lang="ru-RU" sz="72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Загубья</a:t>
            </a:r>
            <a:endParaRPr lang="ru-RU" sz="7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6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543AAE-ED09-4AF1-8BA1-4B140973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94" y="1677849"/>
            <a:ext cx="6619875" cy="4943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EC6056-879E-46E3-AC0F-136540737612}"/>
              </a:ext>
            </a:extLst>
          </p:cNvPr>
          <p:cNvSpPr txBox="1"/>
          <p:nvPr/>
        </p:nvSpPr>
        <p:spPr>
          <a:xfrm>
            <a:off x="203197" y="342053"/>
            <a:ext cx="1151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00B050"/>
                </a:solidFill>
                <a:latin typeface="Arial Black" panose="020B0A04020102020204" pitchFamily="34" charset="0"/>
              </a:rPr>
              <a:t> Город и деревня</a:t>
            </a:r>
          </a:p>
        </p:txBody>
      </p:sp>
    </p:spTree>
    <p:extLst>
      <p:ext uri="{BB962C8B-B14F-4D97-AF65-F5344CB8AC3E}">
        <p14:creationId xmlns:p14="http://schemas.microsoft.com/office/powerpoint/2010/main" val="1364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34818F-10F1-4A2F-BEB3-B4DA5F74E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81" y="1317027"/>
            <a:ext cx="10972800" cy="5256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F0E23-46C8-4D1D-A3C5-D5F380B817C3}"/>
              </a:ext>
            </a:extLst>
          </p:cNvPr>
          <p:cNvSpPr txBox="1"/>
          <p:nvPr/>
        </p:nvSpPr>
        <p:spPr>
          <a:xfrm>
            <a:off x="607581" y="52738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00B050"/>
                </a:solidFill>
                <a:latin typeface="Arial Black" panose="020B0A04020102020204" pitchFamily="34" charset="0"/>
              </a:rPr>
              <a:t>Жители города</a:t>
            </a:r>
          </a:p>
        </p:txBody>
      </p:sp>
    </p:spTree>
    <p:extLst>
      <p:ext uri="{BB962C8B-B14F-4D97-AF65-F5344CB8AC3E}">
        <p14:creationId xmlns:p14="http://schemas.microsoft.com/office/powerpoint/2010/main" val="282241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D9A618-2D71-4B75-964E-6DB8056C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9" y="1412240"/>
            <a:ext cx="8984827" cy="5053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2E1F0-9381-4C07-A473-655FB1E6B65C}"/>
              </a:ext>
            </a:extLst>
          </p:cNvPr>
          <p:cNvSpPr txBox="1"/>
          <p:nvPr/>
        </p:nvSpPr>
        <p:spPr>
          <a:xfrm>
            <a:off x="2272452" y="138853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Arial Black" panose="020B0A04020102020204" pitchFamily="34" charset="0"/>
              </a:rPr>
              <a:t>#</a:t>
            </a:r>
            <a:r>
              <a:rPr lang="ru-RU" sz="7200" dirty="0">
                <a:solidFill>
                  <a:srgbClr val="00B050"/>
                </a:solidFill>
                <a:latin typeface="Arial Black" panose="020B0A04020102020204" pitchFamily="34" charset="0"/>
              </a:rPr>
              <a:t>олененок</a:t>
            </a:r>
          </a:p>
        </p:txBody>
      </p:sp>
    </p:spTree>
    <p:extLst>
      <p:ext uri="{BB962C8B-B14F-4D97-AF65-F5344CB8AC3E}">
        <p14:creationId xmlns:p14="http://schemas.microsoft.com/office/powerpoint/2010/main" val="113624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6CC69-6340-402F-A69F-C92098343AA3}"/>
              </a:ext>
            </a:extLst>
          </p:cNvPr>
          <p:cNvSpPr txBox="1"/>
          <p:nvPr/>
        </p:nvSpPr>
        <p:spPr>
          <a:xfrm>
            <a:off x="1041400" y="770467"/>
            <a:ext cx="995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00B050"/>
                </a:solidFill>
                <a:latin typeface="Arial Black" panose="020B0A04020102020204" pitchFamily="34" charset="0"/>
              </a:rPr>
              <a:t>Экология</a:t>
            </a:r>
          </a:p>
          <a:p>
            <a:pPr algn="ctr"/>
            <a:endParaRPr lang="ru-RU" sz="7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7200" dirty="0">
                <a:solidFill>
                  <a:srgbClr val="00B050"/>
                </a:solidFill>
                <a:latin typeface="Arial Black" panose="020B0A04020102020204" pitchFamily="34" charset="0"/>
              </a:rPr>
              <a:t>Что можем сделать МЫ?</a:t>
            </a:r>
          </a:p>
        </p:txBody>
      </p:sp>
    </p:spTree>
    <p:extLst>
      <p:ext uri="{BB962C8B-B14F-4D97-AF65-F5344CB8AC3E}">
        <p14:creationId xmlns:p14="http://schemas.microsoft.com/office/powerpoint/2010/main" val="1381319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qwert12</dc:creator>
  <cp:lastModifiedBy>qwert12</cp:lastModifiedBy>
  <cp:revision>8</cp:revision>
  <dcterms:created xsi:type="dcterms:W3CDTF">2021-04-09T05:54:48Z</dcterms:created>
  <dcterms:modified xsi:type="dcterms:W3CDTF">2021-04-09T06:55:35Z</dcterms:modified>
</cp:coreProperties>
</file>