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6073-19B6-461F-B4E3-C93B84E2F817}" type="datetimeFigureOut">
              <a:rPr lang="ru-RU" smtClean="0"/>
              <a:t>14.09.2005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5859-863D-49FC-A35F-AF7C45427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6073-19B6-461F-B4E3-C93B84E2F817}" type="datetimeFigureOut">
              <a:rPr lang="ru-RU" smtClean="0"/>
              <a:t>14.09.2005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5859-863D-49FC-A35F-AF7C45427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6073-19B6-461F-B4E3-C93B84E2F817}" type="datetimeFigureOut">
              <a:rPr lang="ru-RU" smtClean="0"/>
              <a:t>14.09.2005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5859-863D-49FC-A35F-AF7C45427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6073-19B6-461F-B4E3-C93B84E2F817}" type="datetimeFigureOut">
              <a:rPr lang="ru-RU" smtClean="0"/>
              <a:t>14.09.2005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5859-863D-49FC-A35F-AF7C45427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6073-19B6-461F-B4E3-C93B84E2F817}" type="datetimeFigureOut">
              <a:rPr lang="ru-RU" smtClean="0"/>
              <a:t>14.09.2005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5859-863D-49FC-A35F-AF7C45427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6073-19B6-461F-B4E3-C93B84E2F817}" type="datetimeFigureOut">
              <a:rPr lang="ru-RU" smtClean="0"/>
              <a:t>14.09.2005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5859-863D-49FC-A35F-AF7C45427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6073-19B6-461F-B4E3-C93B84E2F817}" type="datetimeFigureOut">
              <a:rPr lang="ru-RU" smtClean="0"/>
              <a:t>14.09.2005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5859-863D-49FC-A35F-AF7C45427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6073-19B6-461F-B4E3-C93B84E2F817}" type="datetimeFigureOut">
              <a:rPr lang="ru-RU" smtClean="0"/>
              <a:t>14.09.2005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5859-863D-49FC-A35F-AF7C45427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6073-19B6-461F-B4E3-C93B84E2F817}" type="datetimeFigureOut">
              <a:rPr lang="ru-RU" smtClean="0"/>
              <a:t>14.09.2005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5859-863D-49FC-A35F-AF7C45427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6073-19B6-461F-B4E3-C93B84E2F817}" type="datetimeFigureOut">
              <a:rPr lang="ru-RU" smtClean="0"/>
              <a:t>14.09.2005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5859-863D-49FC-A35F-AF7C45427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6073-19B6-461F-B4E3-C93B84E2F817}" type="datetimeFigureOut">
              <a:rPr lang="ru-RU" smtClean="0"/>
              <a:t>14.09.2005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5859-863D-49FC-A35F-AF7C45427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66073-19B6-461F-B4E3-C93B84E2F817}" type="datetimeFigureOut">
              <a:rPr lang="ru-RU" smtClean="0"/>
              <a:t>14.09.2005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5859-863D-49FC-A35F-AF7C454271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467544" y="5085184"/>
            <a:ext cx="8229600" cy="177281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Ребята 3Г класса просмотрели </a:t>
            </a:r>
            <a:r>
              <a:rPr lang="ru-RU" dirty="0" smtClean="0"/>
              <a:t>фильм «Три солнца» и </a:t>
            </a:r>
            <a:r>
              <a:rPr lang="ru-RU" dirty="0"/>
              <a:t>обсудили ситуацию. Попытались разобраться на собственных примерах, где радость, а где удовольствие? В каждой паре поступков определили, что приносит человеку радость, а что – удовольствие.</a:t>
            </a:r>
          </a:p>
          <a:p>
            <a:endParaRPr lang="ru-RU" dirty="0"/>
          </a:p>
        </p:txBody>
      </p:sp>
      <p:pic>
        <p:nvPicPr>
          <p:cNvPr id="2050" name="Picture 2" descr="C:\Users\user\Desktop\01.06.21 фильм Детство\Рисунок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6200242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Результаты обсуждения дети оформили рисунками, проявляя творчество и фантазию.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6" descr="E:\фото 16.09.21\cff89838-e4ab-4c99-9b0e-f44ec9a87393.jf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" name="Содержимое 7" descr="E:\фото 16.09.21\9101549c-c76e-4698-b645-5bcfefa71733.jfif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0888" t="7540"/>
          <a:stretch>
            <a:fillRect/>
          </a:stretch>
        </p:blipFill>
        <p:spPr bwMode="auto">
          <a:xfrm>
            <a:off x="4648200" y="2291806"/>
            <a:ext cx="4038600" cy="314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:\фото 16.09.21\2224faa4-85ff-4b15-bfbb-d50c713ec484.jfif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9684" b="16842"/>
          <a:stretch>
            <a:fillRect/>
          </a:stretch>
        </p:blipFill>
        <p:spPr bwMode="auto">
          <a:xfrm>
            <a:off x="457200" y="1884967"/>
            <a:ext cx="4038600" cy="3956428"/>
          </a:xfrm>
          <a:prstGeom prst="rect">
            <a:avLst/>
          </a:prstGeom>
          <a:noFill/>
        </p:spPr>
      </p:pic>
      <p:pic>
        <p:nvPicPr>
          <p:cNvPr id="6" name="Содержимое 5" descr="E:\фото 16.09.21\aff0ae02-f0eb-469c-83f0-f1ac34093bdb.jfif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4326" t="16842" b="8632"/>
          <a:stretch>
            <a:fillRect/>
          </a:stretch>
        </p:blipFill>
        <p:spPr bwMode="auto">
          <a:xfrm>
            <a:off x="4716382" y="1600200"/>
            <a:ext cx="390223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:\фото 16.09.21\fdf07aca-dfb2-46a3-bb8f-883af2bdf49f.jfif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7122"/>
          <a:stretch>
            <a:fillRect/>
          </a:stretch>
        </p:blipFill>
        <p:spPr bwMode="auto">
          <a:xfrm>
            <a:off x="649118" y="1600200"/>
            <a:ext cx="3654764" cy="4525963"/>
          </a:xfrm>
          <a:prstGeom prst="rect">
            <a:avLst/>
          </a:prstGeom>
          <a:noFill/>
        </p:spPr>
      </p:pic>
      <p:pic>
        <p:nvPicPr>
          <p:cNvPr id="6" name="Содержимое 5" descr="E:\фото 16.09.21\68ec4153-7529-4fb6-90c7-27713f51d675.jf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Попытались разобраться на собственных примерах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96136" y="3212976"/>
            <a:ext cx="3178696" cy="334523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Ученики  </a:t>
            </a:r>
            <a:r>
              <a:rPr lang="ru-RU" dirty="0"/>
              <a:t>МОБУ  Лицея № 59 им. Трубачева М.Г. г.Сочи посетили парк «Южные культуры» и познакомились с растениями посаженными в парке, узнали из каких стран они привезены и как за ними ухаживать. 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14286"/>
          <a:stretch>
            <a:fillRect/>
          </a:stretch>
        </p:blipFill>
        <p:spPr bwMode="auto">
          <a:xfrm flipH="1">
            <a:off x="251519" y="1268760"/>
            <a:ext cx="540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 rot="20556416">
            <a:off x="183636" y="1522236"/>
            <a:ext cx="22342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РАДОСТЬ ПОЗНАНИЯ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/>
          <a:lstStyle/>
          <a:p>
            <a:r>
              <a:rPr lang="ru-RU" dirty="0" smtClean="0"/>
              <a:t>Покормили животных</a:t>
            </a:r>
            <a:endParaRPr lang="ru-RU" dirty="0"/>
          </a:p>
        </p:txBody>
      </p:sp>
      <p:pic>
        <p:nvPicPr>
          <p:cNvPr id="5" name="Содержимое 4" descr="C:\Users\user\Desktop\21 год лето\2020-2021 разное\фильмы 27.05.17 для Н.Н.Губаревой\род собр фильм\80284bc0-8af3-4e74-b4fe-db5e79eafdef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496944" cy="57606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511305">
            <a:off x="179512" y="620688"/>
            <a:ext cx="213212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РАДОСТЬ ПОМОЩИ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2276872"/>
            <a:ext cx="3106688" cy="3489251"/>
          </a:xfrm>
        </p:spPr>
        <p:txBody>
          <a:bodyPr>
            <a:normAutofit/>
          </a:bodyPr>
          <a:lstStyle/>
          <a:p>
            <a:r>
              <a:rPr lang="ru-RU" sz="2200" dirty="0"/>
              <a:t>Ученики 3Г  решили помочь родителям. Кто-то приготовил вкусный завтрак, кто-то помыл посуду и убрался в квартире.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-652638" y="868658"/>
            <a:ext cx="6453339" cy="48600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598805">
            <a:off x="8133" y="486969"/>
            <a:ext cx="213212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РАДОСТЬ ПОМОЩИ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6453336"/>
            <a:ext cx="18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Помогаем маме!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512" y="5817021"/>
            <a:ext cx="8964488" cy="104097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МОБУ  </a:t>
            </a:r>
            <a:r>
              <a:rPr lang="ru-RU" dirty="0"/>
              <a:t>Лицея № 59 им. Трубачева М.Г. г.Сочи </a:t>
            </a:r>
          </a:p>
          <a:p>
            <a:pPr algn="ctr">
              <a:buNone/>
            </a:pPr>
            <a:r>
              <a:rPr lang="ru-RU" dirty="0"/>
              <a:t>Своими руками смастерили открытки с пожеланиями крепкого здоровья и приняли участие в акции «Посылка солдату». 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C:\Users\user\Desktop\Рисунок1111111.pn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77686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0421785">
            <a:off x="4952" y="507878"/>
            <a:ext cx="19638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РАДОСТЬ ДАЯНИЯ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6093296"/>
            <a:ext cx="9036496" cy="76470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На уроках труда сделали  открытки и вручили их ветеранам ВО войны . 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user\Desktop\Рисунок122222222222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68" y="0"/>
            <a:ext cx="7995072" cy="602128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rot="20421785">
            <a:off x="4952" y="507878"/>
            <a:ext cx="19638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РАДОСТЬ ДАЯНИЯ</a:t>
            </a:r>
          </a:p>
        </p:txBody>
      </p:sp>
      <p:pic>
        <p:nvPicPr>
          <p:cNvPr id="17" name="Рисунок 16" descr="C:\Users\user\Desktop\Рисунок111111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602" y="2152650"/>
            <a:ext cx="3384796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168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Результаты обсуждения дети оформили рисунками, проявляя творчество и фантазию.  </vt:lpstr>
      <vt:lpstr>Слайд 3</vt:lpstr>
      <vt:lpstr>Слайд 4</vt:lpstr>
      <vt:lpstr>Попытались разобраться на собственных примерах </vt:lpstr>
      <vt:lpstr>Покормили животных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2005-09-13T21:20:09Z</dcterms:created>
  <dcterms:modified xsi:type="dcterms:W3CDTF">2005-09-13T21:43:00Z</dcterms:modified>
</cp:coreProperties>
</file>