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5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2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4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BA6D-8685-41E0-A38B-BE8EE907E77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23BE-B499-491E-B4AB-5056117E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F2MHtFbPs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5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smu0IkdCM8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7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t4FnG3S7l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2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2021-10-26T08:10:21Z</dcterms:created>
  <dcterms:modified xsi:type="dcterms:W3CDTF">2021-10-26T08:12:37Z</dcterms:modified>
</cp:coreProperties>
</file>