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12"/>
  </p:notesMasterIdLst>
  <p:sldIdLst>
    <p:sldId id="273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86" autoAdjust="0"/>
  </p:normalViewPr>
  <p:slideViewPr>
    <p:cSldViewPr snapToGrid="0">
      <p:cViewPr varScale="1">
        <p:scale>
          <a:sx n="67" d="100"/>
          <a:sy n="67" d="100"/>
        </p:scale>
        <p:origin x="-108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24392-74DC-4A8A-B856-1D1C20B4D1A9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A2101-C4F2-4786-8B0F-4512BD498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59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2101-C4F2-4786-8B0F-4512BD49866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073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67E9DF-2A16-4936-8EF3-EB323E6AE2B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E364CF-F47B-430F-B672-02637FA2DF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896931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E9DF-2A16-4936-8EF3-EB323E6AE2B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4CF-F47B-430F-B672-02637FA2D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673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E9DF-2A16-4936-8EF3-EB323E6AE2B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4CF-F47B-430F-B672-02637FA2D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350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E9DF-2A16-4936-8EF3-EB323E6AE2B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4CF-F47B-430F-B672-02637FA2D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5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7E9DF-2A16-4936-8EF3-EB323E6AE2B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E364CF-F47B-430F-B672-02637FA2DF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920499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E9DF-2A16-4936-8EF3-EB323E6AE2B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4CF-F47B-430F-B672-02637FA2D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38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E9DF-2A16-4936-8EF3-EB323E6AE2B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4CF-F47B-430F-B672-02637FA2D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007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E9DF-2A16-4936-8EF3-EB323E6AE2B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4CF-F47B-430F-B672-02637FA2D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85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E9DF-2A16-4936-8EF3-EB323E6AE2B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64CF-F47B-430F-B672-02637FA2DF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567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7E9DF-2A16-4936-8EF3-EB323E6AE2B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E364CF-F47B-430F-B672-02637FA2DF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43626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7E9DF-2A16-4936-8EF3-EB323E6AE2B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E364CF-F47B-430F-B672-02637FA2DF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68703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167E9DF-2A16-4936-8EF3-EB323E6AE2B3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AE364CF-F47B-430F-B672-02637FA2DF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1342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F0B787-7B79-4ABC-B815-4DD5BDAB1B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126C88E-DC8D-474F-8616-75D206D322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Фильм: «Там, где мечтают медведи» </a:t>
            </a:r>
            <a:r>
              <a:rPr lang="en-US" dirty="0"/>
              <a:t>https://youtu.be/XDeFnroX3jo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2384" y="1229496"/>
            <a:ext cx="776036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засоряйте Землю, люди!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64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FD41ED-638F-4DFD-A3F4-6C404D7C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 всем желаю хорошего дня!!!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88D133-0E57-4982-BEF5-D81198577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0" y="2340864"/>
            <a:ext cx="4443984" cy="823912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055EA1ED-B7FC-45BC-A157-60EC049D97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026088" y="1445441"/>
            <a:ext cx="6679471" cy="5009603"/>
          </a:xfr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8A3CBB1-53BF-4989-9D0C-2A74FF77B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192000" y="2340864"/>
            <a:ext cx="4443984" cy="82391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BE73331-A193-4FCB-ACF2-123AB09B9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192000" y="3305206"/>
            <a:ext cx="4443984" cy="256219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1316127">
            <a:off x="2061274" y="2123267"/>
            <a:ext cx="2805194" cy="1193370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8022955" y="1890794"/>
            <a:ext cx="4169045" cy="2603716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788976" y="2278251"/>
            <a:ext cx="4757980" cy="317715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067946" y="2262753"/>
            <a:ext cx="3843580" cy="362660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319694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D40C81-3DB6-4E0C-8D6B-41FA87326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14426"/>
            <a:ext cx="9858375" cy="4581524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своём слайд- шоу я хочу Вам показать дорогу от своего дома до ближайшего 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магазина 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778D6A6-C740-469D-9AAB-082529D65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2549" y="3126036"/>
            <a:ext cx="5357600" cy="1160213"/>
          </a:xfrm>
        </p:spPr>
        <p:txBody>
          <a:bodyPr/>
          <a:lstStyle/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95457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769CD568-7288-44AB-9D64-32371EBD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 что мы видим? Там пачка от сигарет, а там пакет-упаковка от пиццы или мороженного.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A51BA4C8-32DA-49F4-9700-97CFE090F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6300" y="2340864"/>
            <a:ext cx="4443984" cy="823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="" xmlns:a16="http://schemas.microsoft.com/office/drawing/2014/main" id="{EC3DB19E-18DB-434F-9A75-A98751B6CF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57" y="2353767"/>
            <a:ext cx="3105383" cy="4150761"/>
          </a:xfrm>
        </p:spPr>
      </p:pic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D720EABF-07C2-494D-ACDD-B7B479B3A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06300" y="2329053"/>
            <a:ext cx="4443984" cy="823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Объект 14">
            <a:extLst>
              <a:ext uri="{FF2B5EF4-FFF2-40B4-BE49-F238E27FC236}">
                <a16:creationId xmlns="" xmlns:a16="http://schemas.microsoft.com/office/drawing/2014/main" id="{C6B8F297-B2AB-42A4-8B84-61067D0BAB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869" y="2464976"/>
            <a:ext cx="3017363" cy="4033111"/>
          </a:xfrm>
        </p:spPr>
      </p:pic>
    </p:spTree>
    <p:extLst>
      <p:ext uri="{BB962C8B-B14F-4D97-AF65-F5344CB8AC3E}">
        <p14:creationId xmlns="" xmlns:p14="http://schemas.microsoft.com/office/powerpoint/2010/main" val="41635423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5000">
        <p159:morph option="byObject"/>
      </p:transition>
    </mc:Choice>
    <mc:Fallback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A41A88-BC49-409A-87C9-AC837FE7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А вот там салфетка и даже </a:t>
            </a:r>
            <a:r>
              <a:rPr lang="ru-RU" dirty="0" smtClean="0">
                <a:solidFill>
                  <a:srgbClr val="002060"/>
                </a:solidFill>
              </a:rPr>
              <a:t>бутылки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C7523D-B3F5-4AD2-B174-31AB737F0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92025" y="2340864"/>
            <a:ext cx="4443984" cy="823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BF6A8158-1470-45DF-ACE7-B4D939029F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67" y="1445742"/>
            <a:ext cx="4057649" cy="5041558"/>
          </a:xfr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258E5C7-2988-44B6-A9AF-52BFB7EBF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92025" y="2340864"/>
            <a:ext cx="4443984" cy="823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407E6260-1912-48E8-9DCE-C4AEEA6291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75" y="1501038"/>
            <a:ext cx="3628768" cy="4850336"/>
          </a:xfrm>
        </p:spPr>
      </p:pic>
    </p:spTree>
    <p:extLst>
      <p:ext uri="{BB962C8B-B14F-4D97-AF65-F5344CB8AC3E}">
        <p14:creationId xmlns="" xmlns:p14="http://schemas.microsoft.com/office/powerpoint/2010/main" val="9506359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E36439-C3C9-4D75-A609-FE9808D6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4825"/>
            <a:ext cx="4105275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Откуда мусор? Ответ прост – это сделали люди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Мы заботимся о себе, о своём здоровье, чтобы мы были сытыми, счастливыми и т.д.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3271BD-3472-4153-B81F-324037719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68200" y="2340864"/>
            <a:ext cx="4443984" cy="823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E1FB9D43-C0BC-49A6-80DC-E1246855F6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504824"/>
            <a:ext cx="3295650" cy="4405079"/>
          </a:xfr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E333D34-09E2-44A6-B09A-6598C1994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68200" y="2340864"/>
            <a:ext cx="4443984" cy="823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917BBE34-64B1-4E76-8461-1BA87E13D0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294489"/>
            <a:ext cx="3295650" cy="4405079"/>
          </a:xfrm>
        </p:spPr>
      </p:pic>
    </p:spTree>
    <p:extLst>
      <p:ext uri="{BB962C8B-B14F-4D97-AF65-F5344CB8AC3E}">
        <p14:creationId xmlns="" xmlns:p14="http://schemas.microsoft.com/office/powerpoint/2010/main" val="11779421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E7FEC1-AD4E-4B75-9D9B-C44783AC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925050" cy="518160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002060"/>
                </a:solidFill>
              </a:rPr>
              <a:t>Но совсем не думаем об окружающем мире, загрязняя природу. Согласитесь, ведь в квартире или дома мы не бросаем мусор себе под </a:t>
            </a:r>
            <a:r>
              <a:rPr lang="ru-RU" sz="6000" dirty="0" smtClean="0">
                <a:solidFill>
                  <a:srgbClr val="002060"/>
                </a:solidFill>
              </a:rPr>
              <a:t>ноги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07EE50-421B-409C-8DC3-444C7C352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0" y="2340864"/>
            <a:ext cx="4443984" cy="823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25FE1FC-81FA-4036-B66B-86BD1BB45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00" y="3305207"/>
            <a:ext cx="4443984" cy="25621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4D4F694-F9D3-4772-A95B-34EA96107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192000" y="2340864"/>
            <a:ext cx="4443984" cy="82391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F9D75A7-2184-4B9E-827A-6C03214C9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192000" y="3305206"/>
            <a:ext cx="4443984" cy="256219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65474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BB107C-B174-4045-BF19-14794C03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247897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Неужели так трудно донести использованную салфетку до урны? </a:t>
            </a:r>
            <a:r>
              <a:rPr lang="ru-RU" dirty="0" smtClean="0">
                <a:solidFill>
                  <a:srgbClr val="002060"/>
                </a:solidFill>
              </a:rPr>
              <a:t>Урны </a:t>
            </a:r>
            <a:r>
              <a:rPr lang="ru-RU" dirty="0">
                <a:solidFill>
                  <a:srgbClr val="002060"/>
                </a:solidFill>
              </a:rPr>
              <a:t>есть у каждого магазина!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5779FB-6A98-440D-9370-E8E49DEDF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0" y="2340864"/>
            <a:ext cx="4443984" cy="823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2A41473F-1E89-4EB8-A207-F306FB0A81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3164776"/>
            <a:ext cx="2682471" cy="3585482"/>
          </a:xfr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B5329DE-590D-412F-922D-F09AB357F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192000" y="2340864"/>
            <a:ext cx="4443984" cy="823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6604BBDA-EA74-4F74-BEE7-AB0807DA2C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35" y="3164052"/>
            <a:ext cx="2681930" cy="3584759"/>
          </a:xfr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22A80F9-3E2F-45C8-BB05-C9963164FD0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0328" y="3164052"/>
            <a:ext cx="2682472" cy="3584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57876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B365EF-973E-4A84-B4F6-688F92A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1815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rgbClr val="002060"/>
                </a:solidFill>
              </a:rPr>
              <a:t>Думаете последние годы на нас обрушились дожди, ураганы, наводнения просто так? Нет! Природа устала от нас, людей – вредителей! Задумайтесь!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698A9DE-814C-4976-9129-84A4B3FBC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0" y="2340864"/>
            <a:ext cx="4443984" cy="82391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FCC555F-482D-49DD-8576-70F9DC463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00" y="3305206"/>
            <a:ext cx="4443984" cy="256219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FCE2E43-2B7C-4016-A90C-DF7AA26EA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192000" y="2340864"/>
            <a:ext cx="4443984" cy="823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3D71ACA-55A0-4B14-8F3E-949077245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192000" y="3305205"/>
            <a:ext cx="4443984" cy="256219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94473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D50F83-8459-4B84-9492-EDD7C274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5179203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Родители, призываю Вас воспитывать достойных жителей планеты Земля! Заботьтесь о чистоте и благополучии родного города!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EB8B51-FCF3-48DF-870C-9701CE364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0" y="2340864"/>
            <a:ext cx="4443984" cy="82391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AFDF9AD-9166-449B-AB59-1B1B9E8DB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00" y="3305207"/>
            <a:ext cx="4443984" cy="256219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44DB5B0-8144-4A5E-95BD-D3A80E7D0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192000" y="2343261"/>
            <a:ext cx="4443984" cy="823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A994D3A-7EEA-4938-B35C-3363BF439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192000" y="3302810"/>
            <a:ext cx="4443984" cy="256219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3902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234</TotalTime>
  <Words>160</Words>
  <Application>Microsoft Office PowerPoint</Application>
  <PresentationFormat>Произвольный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Уголки</vt:lpstr>
      <vt:lpstr>      </vt:lpstr>
      <vt:lpstr>В своём слайд- шоу я хочу Вам показать дорогу от своего дома до ближайшего магазина </vt:lpstr>
      <vt:lpstr>И что мы видим? Там пачка от сигарет, а там пакет-упаковка от пиццы или мороженного.</vt:lpstr>
      <vt:lpstr>А вот там салфетка и даже бутылки</vt:lpstr>
      <vt:lpstr>Откуда мусор? Ответ прост – это сделали люди.  Мы заботимся о себе, о своём здоровье, чтобы мы были сытыми, счастливыми и т.д.</vt:lpstr>
      <vt:lpstr>Но совсем не думаем об окружающем мире, загрязняя природу. Согласитесь, ведь в квартире или дома мы не бросаем мусор себе под ноги</vt:lpstr>
      <vt:lpstr>Неужели так трудно донести использованную салфетку до урны? Урны есть у каждого магазина!</vt:lpstr>
      <vt:lpstr>Думаете последние годы на нас обрушились дожди, ураганы, наводнения просто так? Нет! Природа устала от нас, людей – вредителей! Задумайтесь! </vt:lpstr>
      <vt:lpstr>Родители, призываю Вас воспитывать достойных жителей планеты Земля! Заботьтесь о чистоте и благополучии родного города!</vt:lpstr>
      <vt:lpstr>И всем желаю хорошего дня!!!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своём слайд- шоу я хочу Вам показать дорогу от своего дома до ближайшего магазина. </dc:title>
  <dc:creator>Денис</dc:creator>
  <cp:lastModifiedBy>111</cp:lastModifiedBy>
  <cp:revision>9</cp:revision>
  <dcterms:created xsi:type="dcterms:W3CDTF">2021-10-28T15:18:39Z</dcterms:created>
  <dcterms:modified xsi:type="dcterms:W3CDTF">2021-10-28T19:34:37Z</dcterms:modified>
</cp:coreProperties>
</file>