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22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2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18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1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7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4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0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A9C4-D1BD-4F42-86B4-B3966BA6A570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9D80-F0B7-4AA5-8677-D9B7E8DD3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08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к\Desktop\n3-J8x2921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2"/>
            <a:ext cx="9144000" cy="68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12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</cp:revision>
  <dcterms:created xsi:type="dcterms:W3CDTF">2022-01-10T19:51:57Z</dcterms:created>
  <dcterms:modified xsi:type="dcterms:W3CDTF">2022-01-10T19:53:02Z</dcterms:modified>
</cp:coreProperties>
</file>