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1A9C4-D1BD-4F42-86B4-B3966BA6A570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9D80-F0B7-4AA5-8677-D9B7E8DD31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227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1A9C4-D1BD-4F42-86B4-B3966BA6A570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9D80-F0B7-4AA5-8677-D9B7E8DD31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123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1A9C4-D1BD-4F42-86B4-B3966BA6A570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9D80-F0B7-4AA5-8677-D9B7E8DD31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410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1A9C4-D1BD-4F42-86B4-B3966BA6A570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9D80-F0B7-4AA5-8677-D9B7E8DD31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34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1A9C4-D1BD-4F42-86B4-B3966BA6A570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9D80-F0B7-4AA5-8677-D9B7E8DD31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929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1A9C4-D1BD-4F42-86B4-B3966BA6A570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9D80-F0B7-4AA5-8677-D9B7E8DD31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187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1A9C4-D1BD-4F42-86B4-B3966BA6A570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9D80-F0B7-4AA5-8677-D9B7E8DD31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19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1A9C4-D1BD-4F42-86B4-B3966BA6A570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9D80-F0B7-4AA5-8677-D9B7E8DD31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002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1A9C4-D1BD-4F42-86B4-B3966BA6A570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9D80-F0B7-4AA5-8677-D9B7E8DD31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573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1A9C4-D1BD-4F42-86B4-B3966BA6A570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9D80-F0B7-4AA5-8677-D9B7E8DD31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5549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1A9C4-D1BD-4F42-86B4-B3966BA6A570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49D80-F0B7-4AA5-8677-D9B7E8DD31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0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1A9C4-D1BD-4F42-86B4-B3966BA6A570}" type="datetimeFigureOut">
              <a:rPr lang="ru-RU" smtClean="0"/>
              <a:t>10.01.2022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49D80-F0B7-4AA5-8677-D9B7E8DD31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086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к\Desktop\n3-J8x2921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22"/>
            <a:ext cx="9144000" cy="6831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53128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пк</cp:lastModifiedBy>
  <cp:revision>1</cp:revision>
  <dcterms:created xsi:type="dcterms:W3CDTF">2022-01-10T19:51:57Z</dcterms:created>
  <dcterms:modified xsi:type="dcterms:W3CDTF">2022-01-10T19:53:02Z</dcterms:modified>
</cp:coreProperties>
</file>