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61" r:id="rId4"/>
    <p:sldId id="263" r:id="rId5"/>
    <p:sldId id="259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3794" y="5052545"/>
            <a:ext cx="7418685" cy="882119"/>
          </a:xfrm>
        </p:spPr>
        <p:txBody>
          <a:bodyPr>
            <a:normAutofit fontScale="47500" lnSpcReduction="20000"/>
          </a:bodyPr>
          <a:lstStyle/>
          <a:p>
            <a:pPr algn="r"/>
            <a:r>
              <a:rPr lang="ru-RU" sz="2400" dirty="0"/>
              <a:t> Классный руководитель</a:t>
            </a:r>
          </a:p>
          <a:p>
            <a:pPr algn="r"/>
            <a:r>
              <a:rPr lang="ru-RU" sz="2400" dirty="0" smtClean="0"/>
              <a:t>3  «Б» </a:t>
            </a:r>
            <a:r>
              <a:rPr lang="ru-RU" sz="2400" dirty="0"/>
              <a:t>класса</a:t>
            </a:r>
          </a:p>
          <a:p>
            <a:pPr algn="r"/>
            <a:r>
              <a:rPr lang="ru-RU" sz="2400" dirty="0"/>
              <a:t>Рудакова Елена </a:t>
            </a:r>
            <a:r>
              <a:rPr lang="ru-RU" sz="2400" dirty="0" smtClean="0"/>
              <a:t>Михайловна</a:t>
            </a:r>
          </a:p>
          <a:p>
            <a:pPr algn="ctr"/>
            <a:r>
              <a:rPr lang="ru-RU" sz="2400" dirty="0" err="1" smtClean="0"/>
              <a:t>г</a:t>
            </a:r>
            <a:r>
              <a:rPr lang="ru-RU" sz="2400" dirty="0" err="1" smtClean="0"/>
              <a:t>.Чита</a:t>
            </a:r>
            <a:r>
              <a:rPr lang="ru-RU" sz="2400" dirty="0" smtClean="0"/>
              <a:t>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988840"/>
            <a:ext cx="8280919" cy="2936617"/>
          </a:xfrm>
        </p:spPr>
        <p:txBody>
          <a:bodyPr/>
          <a:lstStyle/>
          <a:p>
            <a:pPr marL="182880" indent="0">
              <a:buNone/>
            </a:pPr>
            <a:r>
              <a:rPr lang="ru-RU" dirty="0" smtClean="0"/>
              <a:t>      О том, что было</a:t>
            </a:r>
            <a:br>
              <a:rPr lang="ru-RU" dirty="0" smtClean="0"/>
            </a:br>
            <a:r>
              <a:rPr lang="ru-RU" dirty="0"/>
              <a:t> </a:t>
            </a:r>
            <a:r>
              <a:rPr lang="ru-RU" dirty="0" smtClean="0"/>
              <a:t>         не забудем!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260648"/>
            <a:ext cx="85689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cs typeface="Aparajita" pitchFamily="34" charset="0"/>
              </a:rPr>
              <a:t>        Муниципальное </a:t>
            </a:r>
            <a:r>
              <a:rPr lang="ru-RU" b="1" dirty="0">
                <a:solidFill>
                  <a:srgbClr val="002060"/>
                </a:solidFill>
                <a:cs typeface="Aparajita" pitchFamily="34" charset="0"/>
              </a:rPr>
              <a:t>бюджетное общеобразовательное учреждение</a:t>
            </a:r>
            <a:br>
              <a:rPr lang="ru-RU" b="1" dirty="0">
                <a:solidFill>
                  <a:srgbClr val="002060"/>
                </a:solidFill>
                <a:cs typeface="Aparajita" pitchFamily="34" charset="0"/>
              </a:rPr>
            </a:br>
            <a:r>
              <a:rPr lang="ru-RU" b="1" dirty="0" smtClean="0">
                <a:solidFill>
                  <a:srgbClr val="002060"/>
                </a:solidFill>
                <a:cs typeface="Aparajita" pitchFamily="34" charset="0"/>
              </a:rPr>
              <a:t>                     «</a:t>
            </a:r>
            <a:r>
              <a:rPr lang="ru-RU" b="1" dirty="0">
                <a:solidFill>
                  <a:srgbClr val="002060"/>
                </a:solidFill>
                <a:cs typeface="Aparajita" pitchFamily="34" charset="0"/>
              </a:rPr>
              <a:t>Средняя общеобразовательная школа № 51»</a:t>
            </a:r>
            <a:br>
              <a:rPr lang="ru-RU" b="1" dirty="0">
                <a:solidFill>
                  <a:srgbClr val="002060"/>
                </a:solidFill>
                <a:cs typeface="Aparajita" pitchFamily="34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4803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изображение_viber_2022-03-11_14-55-41-2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5" y="22028"/>
            <a:ext cx="9103135" cy="6827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724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Admin\Desktop\изображение_viber_2022-03-11_14-55-18-85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7325" y="5083"/>
            <a:ext cx="4826675" cy="3620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dmin\Desktop\изображение_viber_2022-03-11_14-55-40-97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169" y="5083"/>
            <a:ext cx="4788024" cy="3591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Admin\Desktop\изображение_viber_2022-03-11_14-55-23-05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53870"/>
            <a:ext cx="4805505" cy="3604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Admin\Desktop\изображение_viber_2022-03-11_14-55-17-56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493" y="3253870"/>
            <a:ext cx="4805507" cy="3604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971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\Desktop\изображение_viber_2022-03-11_14-55-15-66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756" y="5438"/>
            <a:ext cx="9208756" cy="6852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2540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изображение_viber_2022-03-11_14-54-14-76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432048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изображение_viber_2022-03-11_14-54-12-98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66" y="3573016"/>
            <a:ext cx="4260144" cy="3195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изображение_viber_2022-03-11_14-54-12-07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04664"/>
            <a:ext cx="4176464" cy="556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6475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Desktop\изображение_viber_2022-03-11_14-54-11-89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67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1477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48</TotalTime>
  <Words>23</Words>
  <Application>Microsoft Office PowerPoint</Application>
  <PresentationFormat>Экран (4:3)</PresentationFormat>
  <Paragraphs>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Воздушный поток</vt:lpstr>
      <vt:lpstr>      О том, что было           не забудем!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6</cp:revision>
  <dcterms:created xsi:type="dcterms:W3CDTF">2022-03-11T11:35:15Z</dcterms:created>
  <dcterms:modified xsi:type="dcterms:W3CDTF">2022-03-11T13:57:53Z</dcterms:modified>
</cp:coreProperties>
</file>