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Делать добрые дела просто!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 гостях у Строгоновой В.Д.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Радушный приём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49" y="2119313"/>
            <a:ext cx="2701065" cy="3603625"/>
          </a:xfrm>
        </p:spPr>
      </p:pic>
    </p:spTree>
    <p:extLst>
      <p:ext uri="{BB962C8B-B14F-4D97-AF65-F5344CB8AC3E}">
        <p14:creationId xmlns:p14="http://schemas.microsoft.com/office/powerpoint/2010/main" val="22501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Маленький ботанический сад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381" y="1916832"/>
            <a:ext cx="2852833" cy="3806106"/>
          </a:xfrm>
        </p:spPr>
      </p:pic>
    </p:spTree>
    <p:extLst>
      <p:ext uri="{BB962C8B-B14F-4D97-AF65-F5344CB8AC3E}">
        <p14:creationId xmlns:p14="http://schemas.microsoft.com/office/powerpoint/2010/main" val="3734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пирогом и чаем и мы не подкачаем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40252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</TotalTime>
  <Words>24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Кнопка</vt:lpstr>
      <vt:lpstr>Делать добрые дела просто!</vt:lpstr>
      <vt:lpstr>Радушный приём</vt:lpstr>
      <vt:lpstr>Маленький ботанический сад</vt:lpstr>
      <vt:lpstr>За пирогом и чаем и мы не подкачаем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Делать добрые дела просто!</dc:title>
  <dc:creator>user</dc:creator>
  <cp:lastModifiedBy>user</cp:lastModifiedBy>
  <cp:revision>2</cp:revision>
  <dcterms:created xsi:type="dcterms:W3CDTF">2022-03-24T14:00:50Z</dcterms:created>
  <dcterms:modified xsi:type="dcterms:W3CDTF">2022-03-25T07:14:21Z</dcterms:modified>
</cp:coreProperties>
</file>