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63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552728" cy="2282257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Измени</a:t>
            </a:r>
            <a:r>
              <a:rPr lang="ru-RU" sz="3600" i="1" dirty="0"/>
              <a:t> себя </a:t>
            </a:r>
            <a:r>
              <a:rPr lang="ru-RU" sz="3600" i="1" dirty="0" smtClean="0"/>
              <a:t>и</a:t>
            </a:r>
            <a:r>
              <a:rPr lang="ru-RU" sz="3600" i="1" dirty="0"/>
              <a:t> изменится 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мир</a:t>
            </a:r>
            <a:r>
              <a:rPr lang="ru-RU" sz="3600" i="1" dirty="0"/>
              <a:t> </a:t>
            </a:r>
            <a:r>
              <a:rPr lang="ru-RU" sz="3600" i="1" dirty="0" smtClean="0"/>
              <a:t>вокруг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Здоровье бывает разным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Обсуждение «Какое бывает здоровье?»</a:t>
            </a:r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57" y="2120929"/>
            <a:ext cx="2701636" cy="3603567"/>
          </a:xfrm>
        </p:spPr>
      </p:pic>
      <p:pic>
        <p:nvPicPr>
          <p:cNvPr id="6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249" y="2401641"/>
            <a:ext cx="3672405" cy="3278857"/>
          </a:xfrm>
        </p:spPr>
      </p:pic>
    </p:spTree>
    <p:extLst>
      <p:ext uri="{BB962C8B-B14F-4D97-AF65-F5344CB8AC3E}">
        <p14:creationId xmlns:p14="http://schemas.microsoft.com/office/powerpoint/2010/main" val="365742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Здоровье в порядке –спасибо зарядке!</a:t>
            </a:r>
            <a:endParaRPr lang="ru-RU" sz="32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5242" y="2221620"/>
            <a:ext cx="3744416" cy="327885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916832"/>
            <a:ext cx="3224299" cy="3744416"/>
          </a:xfrm>
        </p:spPr>
      </p:pic>
    </p:spTree>
    <p:extLst>
      <p:ext uri="{BB962C8B-B14F-4D97-AF65-F5344CB8AC3E}">
        <p14:creationId xmlns:p14="http://schemas.microsoft.com/office/powerpoint/2010/main" val="327005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Помогаем братьям нашим меньшим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57" y="2120135"/>
            <a:ext cx="2701636" cy="3603567"/>
          </a:xfrm>
        </p:spPr>
      </p:pic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16" y="2120900"/>
            <a:ext cx="2702718" cy="3603625"/>
          </a:xfrm>
        </p:spPr>
      </p:pic>
    </p:spTree>
    <p:extLst>
      <p:ext uri="{BB962C8B-B14F-4D97-AF65-F5344CB8AC3E}">
        <p14:creationId xmlns:p14="http://schemas.microsoft.com/office/powerpoint/2010/main" val="7833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051578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2400" i="1" dirty="0">
                <a:solidFill>
                  <a:srgbClr val="00B050"/>
                </a:solidFill>
                <a:latin typeface="Arial"/>
                <a:ea typeface="+mn-ea"/>
                <a:cs typeface="+mn-cs"/>
              </a:rPr>
              <a:t>Ты и  не заметишь, как станешь успешным, уверенным в себе, счастливым, потому что твой образ жизни, мысли и слова притягивают к тебе только положительное.</a:t>
            </a:r>
            <a:br>
              <a:rPr lang="ru-RU" sz="2400" i="1" dirty="0">
                <a:solidFill>
                  <a:srgbClr val="00B05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97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51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Измени себя и изменится  мир вокруг</vt:lpstr>
      <vt:lpstr>Обсуждение «Какое бывает здоровье?»</vt:lpstr>
      <vt:lpstr>Здоровье в порядке –спасибо зарядке!</vt:lpstr>
      <vt:lpstr>Помогаем братьям нашим меньшим</vt:lpstr>
      <vt:lpstr>Ты и  не заметишь, как станешь успешным, уверенным в себе, счастливым, потому что твой образ жизни, мысли и слова притягивают к тебе только положительное.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Делать добрые дела просто!</dc:title>
  <dc:creator>user</dc:creator>
  <cp:lastModifiedBy>user</cp:lastModifiedBy>
  <cp:revision>7</cp:revision>
  <dcterms:created xsi:type="dcterms:W3CDTF">2022-03-24T14:00:50Z</dcterms:created>
  <dcterms:modified xsi:type="dcterms:W3CDTF">2022-03-25T08:57:28Z</dcterms:modified>
</cp:coreProperties>
</file>