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006D-6505-4FFD-B137-26B824EB6A09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D6C-F3E9-445C-945E-7B406C9BB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5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006D-6505-4FFD-B137-26B824EB6A09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D6C-F3E9-445C-945E-7B406C9BB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5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006D-6505-4FFD-B137-26B824EB6A09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D6C-F3E9-445C-945E-7B406C9BB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6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006D-6505-4FFD-B137-26B824EB6A09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D6C-F3E9-445C-945E-7B406C9BB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1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006D-6505-4FFD-B137-26B824EB6A09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D6C-F3E9-445C-945E-7B406C9BB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4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006D-6505-4FFD-B137-26B824EB6A09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D6C-F3E9-445C-945E-7B406C9BB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16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006D-6505-4FFD-B137-26B824EB6A09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D6C-F3E9-445C-945E-7B406C9BB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6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006D-6505-4FFD-B137-26B824EB6A09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D6C-F3E9-445C-945E-7B406C9BB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9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006D-6505-4FFD-B137-26B824EB6A09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D6C-F3E9-445C-945E-7B406C9BB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6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006D-6505-4FFD-B137-26B824EB6A09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D6C-F3E9-445C-945E-7B406C9BB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0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006D-6505-4FFD-B137-26B824EB6A09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D6C-F3E9-445C-945E-7B406C9BB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1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A006D-6505-4FFD-B137-26B824EB6A09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B1D6C-F3E9-445C-945E-7B406C9BB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9705" y="3861048"/>
            <a:ext cx="6238647" cy="20882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Тема трудолюбия 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 фильме Елены Дубровской 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ЧИСТОДЕЙ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528" y="3392129"/>
            <a:ext cx="84969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23528" y="188640"/>
            <a:ext cx="440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Презентация – дидактический материал для педагога.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Не предназначена для самостоятельной работы детей.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5561"/>
            <a:ext cx="1656184" cy="16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67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12" y="103977"/>
            <a:ext cx="8229600" cy="9364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ЧАЙКОВСКИЙ ПЕТР ИЛЬИЧ</a:t>
            </a:r>
            <a:r>
              <a:rPr lang="ru-RU" sz="3200" b="1" dirty="0" smtClean="0">
                <a:solidFill>
                  <a:schemeClr val="accent1"/>
                </a:solidFill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solidFill>
                  <a:schemeClr val="accent1"/>
                </a:solidFill>
              </a:rPr>
              <a:t>07.05.1840 – 25.10.1893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56" y="4437112"/>
            <a:ext cx="4824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Русский композитор, педагог, дирижёр и музыкальный критик.</a:t>
            </a:r>
            <a:endParaRPr lang="ru-RU" sz="2200" dirty="0"/>
          </a:p>
        </p:txBody>
      </p:sp>
      <p:pic>
        <p:nvPicPr>
          <p:cNvPr id="3074" name="Picture 2" descr="(1/1) Пётр Ильич Чайковски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418387" cy="53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38225" y="1772816"/>
            <a:ext cx="4572000" cy="13277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i="1" dirty="0"/>
              <a:t>Большой талант требует большого </a:t>
            </a:r>
            <a:r>
              <a:rPr lang="ru-RU" sz="2400" i="1" dirty="0" smtClean="0"/>
              <a:t>трудолюбия.</a:t>
            </a:r>
          </a:p>
          <a:p>
            <a:pPr algn="r">
              <a:lnSpc>
                <a:spcPct val="150000"/>
              </a:lnSpc>
            </a:pPr>
            <a:r>
              <a:rPr lang="ru-RU" sz="2400" i="1" dirty="0" err="1" smtClean="0"/>
              <a:t>П.И.Чайковский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05955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ЖИВОПИСЬ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9" y="1628800"/>
            <a:ext cx="396303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18" y="5759381"/>
            <a:ext cx="2431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Александр Герасимов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«После дождя»</a:t>
            </a:r>
            <a:endParaRPr lang="ru-RU" dirty="0"/>
          </a:p>
        </p:txBody>
      </p:sp>
      <p:pic>
        <p:nvPicPr>
          <p:cNvPr id="12" name="Picture 7" descr="Самый известный «Московский дворик»: история шедевра Василия Поленов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t="2342" r="10250" b="2897"/>
          <a:stretch/>
        </p:blipFill>
        <p:spPr bwMode="auto">
          <a:xfrm>
            <a:off x="4367116" y="1617938"/>
            <a:ext cx="4573996" cy="36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77443" y="5759381"/>
            <a:ext cx="2460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Василий Поленов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«Московский дворик»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36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СКУЛЬПТУРА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8" y="5949280"/>
            <a:ext cx="2525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Этьен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Морис Фальконе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«Амур»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03112" y="5302949"/>
            <a:ext cx="3330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Иван Прокофьев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Статуя льва в Санкт-Петербурге</a:t>
            </a:r>
            <a:endParaRPr lang="ru-RU" dirty="0"/>
          </a:p>
        </p:txBody>
      </p:sp>
      <p:pic>
        <p:nvPicPr>
          <p:cNvPr id="2050" name="Picture 2" descr="Описание скульптуры Этьена Мориса Фальконе «Грозящий амур» 👍 - Фальконе  Эть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3" y="1246977"/>
            <a:ext cx="3523689" cy="470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Львы на Дворцовой пристан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1"/>
          <a:stretch/>
        </p:blipFill>
        <p:spPr bwMode="auto">
          <a:xfrm>
            <a:off x="4050466" y="1246977"/>
            <a:ext cx="4887138" cy="36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5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12" y="103977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ГРАФИКА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627" y="6160008"/>
            <a:ext cx="2164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Леонардо да Винчи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Автопортрет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76002" y="6136191"/>
            <a:ext cx="1859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Альбрехт Дюрер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«Заяц»</a:t>
            </a:r>
            <a:endParaRPr lang="ru-RU" dirty="0"/>
          </a:p>
        </p:txBody>
      </p:sp>
      <p:pic>
        <p:nvPicPr>
          <p:cNvPr id="4098" name="Picture 2" descr="Графика. Леонардо да Винчи. «Туринский автопортре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7" y="1040447"/>
            <a:ext cx="3356156" cy="51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Графика. Альбрехт Дюрер. «Заяц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235" y="1040447"/>
            <a:ext cx="4594443" cy="509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1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46390"/>
            <a:ext cx="4729486" cy="309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Вологодское кружево и наследие ЮНЕСКО | Интернет магазин ArgNord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9" y="837326"/>
            <a:ext cx="4521452" cy="30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12" y="103977"/>
            <a:ext cx="8229600" cy="73273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ДЕКОРАТИВНО-ПРИКЛАДНОЕ ИСКУССТВО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469" y="4015580"/>
            <a:ext cx="2369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Вологодское кружево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00427" y="3059668"/>
            <a:ext cx="2404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Белорусская вышивка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8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12" y="103977"/>
            <a:ext cx="8229600" cy="9364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ДЕКОРАТИВНО-ПРИКЛАДНОЕ ИСКУССТВО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846430"/>
            <a:ext cx="2685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Кованные розы Донецка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45168" y="5008166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Хохломская роспись</a:t>
            </a:r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4357"/>
            <a:ext cx="3240360" cy="488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64" y="1556792"/>
            <a:ext cx="5059922" cy="344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1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12" y="103977"/>
            <a:ext cx="8229600" cy="9364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Г Л А В Н Ы Й    Т Р У Д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207" y="4005064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Помогать родителям в домашних делах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Учиться, читать, заниматься спортом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Творить и работать на благо других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Работать над самим собой, чтобы стать лучше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0867"/>
            <a:ext cx="3816424" cy="26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55" y="1124745"/>
            <a:ext cx="3632819" cy="262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26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12" y="103977"/>
            <a:ext cx="8229600" cy="9364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КОРОЛЕВ СЕРГЕЙ ПАВЛОВИЧ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dirty="0">
                <a:solidFill>
                  <a:schemeClr val="accent1"/>
                </a:solidFill>
              </a:rPr>
              <a:t>12.01.1907 - 14.01.1966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45224"/>
            <a:ext cx="8519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Ученый</a:t>
            </a:r>
            <a:r>
              <a:rPr lang="ru-RU" sz="2400" dirty="0"/>
              <a:t>, основоположник практической космонавтики, выдающийся конструктор и организатор работ по созданию ракетно-космической техники в СССР.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Королев Сергей Павл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81" y="1130823"/>
            <a:ext cx="616199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67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12" y="103977"/>
            <a:ext cx="8229600" cy="9364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МЕНДЕЛЕЕВ ДМИТРИЙ ИВАНОВИЧ</a:t>
            </a:r>
            <a:r>
              <a:rPr lang="ru-RU" sz="3200" b="1" dirty="0" smtClean="0">
                <a:solidFill>
                  <a:schemeClr val="accent1"/>
                </a:solidFill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solidFill>
                  <a:schemeClr val="accent1"/>
                </a:solidFill>
              </a:rPr>
              <a:t>08.02.1834 – 02.02.1907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s://topwar.ru/uploads/posts/2014-02/thumbs/1391831607_dimendeleevc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9698"/>
            <a:ext cx="3816424" cy="53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59" y="1700808"/>
            <a:ext cx="482453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Русский </a:t>
            </a:r>
            <a:r>
              <a:rPr lang="ru-RU" sz="2200" dirty="0" smtClean="0"/>
              <a:t>учёный: </a:t>
            </a:r>
            <a:r>
              <a:rPr lang="ru-RU" sz="2200" dirty="0"/>
              <a:t>химик, </a:t>
            </a:r>
            <a:r>
              <a:rPr lang="ru-RU" sz="2200" dirty="0" smtClean="0"/>
              <a:t>физик</a:t>
            </a:r>
            <a:r>
              <a:rPr lang="ru-RU" sz="2200" dirty="0"/>
              <a:t>, </a:t>
            </a:r>
            <a:r>
              <a:rPr lang="ru-RU" sz="2200" dirty="0" smtClean="0"/>
              <a:t>экономист</a:t>
            </a:r>
            <a:r>
              <a:rPr lang="ru-RU" sz="2200" dirty="0"/>
              <a:t>, технолог, геолог, метеоролог, нефтяник, педагог, воздухоплаватель, приборостроитель. </a:t>
            </a:r>
            <a:endParaRPr lang="ru-RU" sz="2200" dirty="0" smtClean="0"/>
          </a:p>
          <a:p>
            <a:pPr algn="just"/>
            <a:r>
              <a:rPr lang="ru-RU" sz="2200" dirty="0" smtClean="0"/>
              <a:t>Среди </a:t>
            </a:r>
            <a:r>
              <a:rPr lang="ru-RU" sz="2200" dirty="0"/>
              <a:t>самых известных открытий - периодический закон химических элементов, один из фундаментальных законов мироздания, неотъемлемый для всего естествознания. </a:t>
            </a:r>
            <a:endParaRPr lang="ru-RU" sz="2200" dirty="0" smtClean="0"/>
          </a:p>
          <a:p>
            <a:pPr algn="just"/>
            <a:r>
              <a:rPr lang="ru-RU" sz="2200" dirty="0" smtClean="0"/>
              <a:t>Автор </a:t>
            </a:r>
            <a:r>
              <a:rPr lang="ru-RU" sz="2200" dirty="0"/>
              <a:t>классического труда «Основы химии». 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65082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3785</TotalTime>
  <Words>200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ЖИВОПИСЬ</vt:lpstr>
      <vt:lpstr>СКУЛЬПТУРА</vt:lpstr>
      <vt:lpstr>ГРАФИКА</vt:lpstr>
      <vt:lpstr>ДЕКОРАТИВНО-ПРИКЛАДНОЕ ИСКУССТВО</vt:lpstr>
      <vt:lpstr>ДЕКОРАТИВНО-ПРИКЛАДНОЕ ИСКУССТВО</vt:lpstr>
      <vt:lpstr>Г Л А В Н Ы Й    Т Р У Д</vt:lpstr>
      <vt:lpstr>КОРОЛЕВ СЕРГЕЙ ПАВЛОВИЧ 12.01.1907 - 14.01.1966</vt:lpstr>
      <vt:lpstr>МЕНДЕЛЕЕВ ДМИТРИЙ ИВАНОВИЧ 08.02.1834 – 02.02.1907</vt:lpstr>
      <vt:lpstr>ЧАЙКОВСКИЙ ПЕТР ИЛЬИЧ 07.05.1840 – 25.10.1893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813829</dc:creator>
  <cp:lastModifiedBy>813829</cp:lastModifiedBy>
  <cp:revision>46</cp:revision>
  <dcterms:created xsi:type="dcterms:W3CDTF">2021-09-01T12:04:04Z</dcterms:created>
  <dcterms:modified xsi:type="dcterms:W3CDTF">2022-01-05T13:20:01Z</dcterms:modified>
</cp:coreProperties>
</file>