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8" r:id="rId7"/>
    <p:sldId id="272" r:id="rId8"/>
    <p:sldId id="271" r:id="rId9"/>
    <p:sldId id="274" r:id="rId10"/>
    <p:sldId id="269" r:id="rId11"/>
    <p:sldId id="273" r:id="rId12"/>
    <p:sldId id="276" r:id="rId13"/>
    <p:sldId id="266" r:id="rId14"/>
    <p:sldId id="267" r:id="rId15"/>
    <p:sldId id="263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2" d="100"/>
          <a:sy n="92" d="100"/>
        </p:scale>
        <p:origin x="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13837"/>
            <a:ext cx="8620299" cy="23876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Береги  платье  </a:t>
            </a:r>
            <a:r>
              <a:rPr lang="ru-RU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снову</a:t>
            </a: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, </a:t>
            </a:r>
            <a:b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а  здоровье  смолоду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5513" y="3576763"/>
            <a:ext cx="5859743" cy="48587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Работа  учащихся  </a:t>
            </a:r>
            <a:r>
              <a:rPr lang="ru-RU" sz="2400" dirty="0"/>
              <a:t>6</a:t>
            </a:r>
            <a:r>
              <a:rPr lang="ru-RU" sz="2400" dirty="0" smtClean="0"/>
              <a:t>Е </a:t>
            </a:r>
            <a:r>
              <a:rPr lang="ru-RU" sz="2400" dirty="0" smtClean="0"/>
              <a:t>класса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0" y="4756579"/>
            <a:ext cx="3366655" cy="1325563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Личная </a:t>
            </a:r>
            <a:r>
              <a:rPr lang="ru-RU" b="1" dirty="0">
                <a:latin typeface="+mn-lt"/>
              </a:rPr>
              <a:t>гигиена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Student11\Desktop\зож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17957" b="-1837"/>
          <a:stretch/>
        </p:blipFill>
        <p:spPr bwMode="auto">
          <a:xfrm>
            <a:off x="4987887" y="199506"/>
            <a:ext cx="3956608" cy="36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udent11\Desktop\зож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" y="2491044"/>
            <a:ext cx="4788131" cy="359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46" y="265373"/>
            <a:ext cx="7886700" cy="1325563"/>
          </a:xfrm>
        </p:spPr>
        <p:txBody>
          <a:bodyPr/>
          <a:lstStyle/>
          <a:p>
            <a:pPr algn="r"/>
            <a:r>
              <a:rPr lang="ru-RU" sz="3200" b="1" dirty="0" smtClean="0">
                <a:latin typeface="+mn-lt"/>
              </a:rPr>
              <a:t>Умение </a:t>
            </a:r>
            <a:r>
              <a:rPr lang="ru-RU" sz="3200" b="1" dirty="0">
                <a:latin typeface="+mn-lt"/>
              </a:rPr>
              <a:t>управлять своими эмоциями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7" t="26637" r="9637" b="3545"/>
          <a:stretch/>
        </p:blipFill>
        <p:spPr bwMode="auto">
          <a:xfrm>
            <a:off x="1687483" y="1512916"/>
            <a:ext cx="6417426" cy="478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6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446" y="365126"/>
            <a:ext cx="5871903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+mn-lt"/>
              </a:rPr>
              <a:t>Безопасное </a:t>
            </a:r>
            <a:r>
              <a:rPr lang="ru-RU" sz="3600" b="1" dirty="0">
                <a:latin typeface="+mn-lt"/>
              </a:rPr>
              <a:t>поведение в быту, на улице, в школе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9" y="1321724"/>
            <a:ext cx="8225618" cy="535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3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240" y="190316"/>
            <a:ext cx="6217109" cy="10316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Кружки  и секции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2298240" y="173690"/>
            <a:ext cx="6217109" cy="898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122" name="Picture 2" descr="C:\Users\Student11\Desktop\зож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" y="1885755"/>
            <a:ext cx="2444115" cy="42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udent11\Desktop\зож\зож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4" r="19570" b="18724"/>
          <a:stretch/>
        </p:blipFill>
        <p:spPr bwMode="auto">
          <a:xfrm>
            <a:off x="3251494" y="723207"/>
            <a:ext cx="5263854" cy="267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tudent11\Desktop\зож\зож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0"/>
          <a:stretch/>
        </p:blipFill>
        <p:spPr bwMode="auto">
          <a:xfrm>
            <a:off x="3206866" y="3458094"/>
            <a:ext cx="5353109" cy="319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1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240" y="190316"/>
            <a:ext cx="6217109" cy="1414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Профилактика простудных  заболеваний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2298240" y="173690"/>
            <a:ext cx="6217109" cy="898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3" t="15358" r="8752" b="106"/>
          <a:stretch/>
        </p:blipFill>
        <p:spPr bwMode="auto">
          <a:xfrm>
            <a:off x="1945177" y="1471596"/>
            <a:ext cx="6774113" cy="502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0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80654"/>
            <a:ext cx="7412868" cy="521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3898" y="365126"/>
            <a:ext cx="5381452" cy="132556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 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1026" name="Picture 2" descr="C:\Users\Student11\Desktop\начало\подержка\подерв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2"/>
          <a:stretch/>
        </p:blipFill>
        <p:spPr bwMode="auto">
          <a:xfrm>
            <a:off x="3245125" y="273857"/>
            <a:ext cx="5760721" cy="27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udent11\Desktop\начало\подержка\подерв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6"/>
          <a:stretch/>
        </p:blipFill>
        <p:spPr bwMode="auto">
          <a:xfrm>
            <a:off x="614812" y="3607722"/>
            <a:ext cx="5761377" cy="298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1998" y="3028201"/>
            <a:ext cx="5009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А</a:t>
            </a:r>
            <a:r>
              <a:rPr lang="ru-RU" sz="3200" b="1" dirty="0" smtClean="0"/>
              <a:t>кция  </a:t>
            </a:r>
            <a:r>
              <a:rPr lang="ru-RU" sz="3200" b="1" dirty="0"/>
              <a:t>«Спасибо  врачам» </a:t>
            </a:r>
          </a:p>
        </p:txBody>
      </p:sp>
    </p:spTree>
    <p:extLst>
      <p:ext uri="{BB962C8B-B14F-4D97-AF65-F5344CB8AC3E}">
        <p14:creationId xmlns:p14="http://schemas.microsoft.com/office/powerpoint/2010/main" val="11370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Цель:</a:t>
            </a:r>
          </a:p>
          <a:p>
            <a:pPr marL="0" indent="0">
              <a:buNone/>
            </a:pPr>
            <a:r>
              <a:rPr lang="ru-RU" sz="4000" dirty="0"/>
              <a:t>Выяснить, что нужно </a:t>
            </a:r>
            <a:r>
              <a:rPr lang="ru-RU" sz="4000" dirty="0" smtClean="0"/>
              <a:t>делать, </a:t>
            </a:r>
            <a:r>
              <a:rPr lang="ru-RU" sz="4000" dirty="0"/>
              <a:t>чтобы не болеть </a:t>
            </a:r>
          </a:p>
        </p:txBody>
      </p:sp>
    </p:spTree>
    <p:extLst>
      <p:ext uri="{BB962C8B-B14F-4D97-AF65-F5344CB8AC3E}">
        <p14:creationId xmlns:p14="http://schemas.microsoft.com/office/powerpoint/2010/main" val="25606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240" y="190316"/>
            <a:ext cx="6217109" cy="89889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Что влияет  на здоровье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78" name="Group 2"/>
          <p:cNvGrpSpPr>
            <a:grpSpLocks/>
          </p:cNvGrpSpPr>
          <p:nvPr/>
        </p:nvGrpSpPr>
        <p:grpSpPr bwMode="auto">
          <a:xfrm>
            <a:off x="2133600" y="4468905"/>
            <a:ext cx="5105400" cy="555625"/>
            <a:chOff x="1248" y="1440"/>
            <a:chExt cx="3216" cy="350"/>
          </a:xfrm>
        </p:grpSpPr>
        <p:sp>
          <p:nvSpPr>
            <p:cNvPr id="79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gray">
            <a:xfrm>
              <a:off x="1873" y="1451"/>
              <a:ext cx="233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Уровень здравоохранения </a:t>
              </a:r>
              <a:endParaRPr lang="ru-RU" sz="2400" dirty="0">
                <a:solidFill>
                  <a:srgbClr val="000000"/>
                </a:solidFill>
              </a:endParaRPr>
            </a:p>
          </p:txBody>
        </p:sp>
        <p:sp>
          <p:nvSpPr>
            <p:cNvPr id="82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83" name="Group 7"/>
          <p:cNvGrpSpPr>
            <a:grpSpLocks/>
          </p:cNvGrpSpPr>
          <p:nvPr/>
        </p:nvGrpSpPr>
        <p:grpSpPr bwMode="auto">
          <a:xfrm>
            <a:off x="2045034" y="1971767"/>
            <a:ext cx="5105400" cy="555625"/>
            <a:chOff x="1248" y="2030"/>
            <a:chExt cx="3216" cy="350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88" name="Group 12"/>
          <p:cNvGrpSpPr>
            <a:grpSpLocks/>
          </p:cNvGrpSpPr>
          <p:nvPr/>
        </p:nvGrpSpPr>
        <p:grpSpPr bwMode="auto">
          <a:xfrm>
            <a:off x="2133600" y="2792505"/>
            <a:ext cx="5105400" cy="555625"/>
            <a:chOff x="1248" y="2640"/>
            <a:chExt cx="3216" cy="350"/>
          </a:xfrm>
        </p:grpSpPr>
        <p:sp>
          <p:nvSpPr>
            <p:cNvPr id="89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1759" y="2682"/>
              <a:ext cx="182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Окружающая  среда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93" name="Group 17"/>
          <p:cNvGrpSpPr>
            <a:grpSpLocks/>
          </p:cNvGrpSpPr>
          <p:nvPr/>
        </p:nvGrpSpPr>
        <p:grpSpPr bwMode="auto">
          <a:xfrm>
            <a:off x="2133600" y="3630705"/>
            <a:ext cx="5105400" cy="555625"/>
            <a:chOff x="1248" y="3230"/>
            <a:chExt cx="3216" cy="350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6" name="Text Box 20"/>
            <p:cNvSpPr txBox="1">
              <a:spLocks noChangeArrowheads="1"/>
            </p:cNvSpPr>
            <p:nvPr/>
          </p:nvSpPr>
          <p:spPr bwMode="gray">
            <a:xfrm>
              <a:off x="1873" y="3272"/>
              <a:ext cx="16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Наследственность</a:t>
              </a:r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98" name="Group 22"/>
          <p:cNvGrpSpPr>
            <a:grpSpLocks/>
          </p:cNvGrpSpPr>
          <p:nvPr/>
        </p:nvGrpSpPr>
        <p:grpSpPr bwMode="auto">
          <a:xfrm>
            <a:off x="2133600" y="5329330"/>
            <a:ext cx="5105400" cy="555625"/>
            <a:chOff x="1248" y="3230"/>
            <a:chExt cx="3216" cy="350"/>
          </a:xfrm>
        </p:grpSpPr>
        <p:sp>
          <p:nvSpPr>
            <p:cNvPr id="99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01" name="Text Box 25"/>
            <p:cNvSpPr txBox="1">
              <a:spLocks noChangeArrowheads="1"/>
            </p:cNvSpPr>
            <p:nvPr/>
          </p:nvSpPr>
          <p:spPr bwMode="gray">
            <a:xfrm>
              <a:off x="1873" y="3272"/>
              <a:ext cx="14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Уровень жизни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994070" y="1993992"/>
            <a:ext cx="4156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Образ жизни</a:t>
            </a:r>
            <a:endParaRPr lang="ru-RU" dirty="0"/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2298240" y="173690"/>
            <a:ext cx="6217109" cy="898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Что влияет  на здоровье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204" y="365126"/>
            <a:ext cx="5639146" cy="1325563"/>
          </a:xfrm>
        </p:spPr>
        <p:txBody>
          <a:bodyPr/>
          <a:lstStyle/>
          <a:p>
            <a:r>
              <a:rPr lang="ru-RU" sz="4000" b="1" dirty="0">
                <a:solidFill>
                  <a:srgbClr val="0070C0"/>
                </a:solidFill>
              </a:rPr>
              <a:t>Задачи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3200" dirty="0" smtClean="0"/>
              <a:t>Популяризация здорового  образа  жизни.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Вовлечение одноклассников в спортивные    кружки  и секции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Профилактика простудных  заболеваний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4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445" y="1617517"/>
            <a:ext cx="3529214" cy="14115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Главные составляющие здорового образа жизни</a:t>
            </a:r>
          </a:p>
        </p:txBody>
      </p:sp>
      <p:pic>
        <p:nvPicPr>
          <p:cNvPr id="1027" name="Picture 3" descr="C:\Users\Student11\Desktop\зож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0"/>
          <a:stretch/>
        </p:blipFill>
        <p:spPr bwMode="auto">
          <a:xfrm>
            <a:off x="3753658" y="174568"/>
            <a:ext cx="5390342" cy="32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03520" y="4208611"/>
            <a:ext cx="3558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Умеренное и сбалансированное питание </a:t>
            </a:r>
          </a:p>
        </p:txBody>
      </p:sp>
      <p:pic>
        <p:nvPicPr>
          <p:cNvPr id="5" name="Picture 2" descr="C:\Users\Student11\Desktop\зож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" y="3197037"/>
            <a:ext cx="4738005" cy="355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6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527" y="4532673"/>
            <a:ext cx="2818015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+mn-lt"/>
              </a:rPr>
              <a:t>Достаточная </a:t>
            </a:r>
            <a:r>
              <a:rPr lang="ru-RU" sz="3600" b="1" dirty="0">
                <a:latin typeface="+mn-lt"/>
              </a:rPr>
              <a:t>двигательная активность </a:t>
            </a:r>
            <a:r>
              <a:rPr lang="ru-RU" dirty="0"/>
              <a:t> </a:t>
            </a:r>
          </a:p>
        </p:txBody>
      </p:sp>
      <p:pic>
        <p:nvPicPr>
          <p:cNvPr id="2050" name="Picture 2" descr="C:\Users\Student11\Desktop\зож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8"/>
          <a:stretch/>
        </p:blipFill>
        <p:spPr bwMode="auto">
          <a:xfrm>
            <a:off x="2886401" y="257694"/>
            <a:ext cx="6257599" cy="343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udent11\Desktop\зож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9818"/>
          <a:stretch/>
        </p:blipFill>
        <p:spPr bwMode="auto">
          <a:xfrm>
            <a:off x="110833" y="3699164"/>
            <a:ext cx="5079999" cy="29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3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4472" y="365126"/>
            <a:ext cx="4940877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700" b="1" dirty="0" smtClean="0">
                <a:latin typeface="+mn-lt"/>
              </a:rPr>
              <a:t>Закаливание </a:t>
            </a:r>
            <a:r>
              <a:rPr lang="ru-RU" sz="3700" b="1" dirty="0">
                <a:latin typeface="+mn-lt"/>
              </a:rPr>
              <a:t>организма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14089" r="2852" b="8610"/>
          <a:stretch/>
        </p:blipFill>
        <p:spPr bwMode="auto">
          <a:xfrm>
            <a:off x="972589" y="1911928"/>
            <a:ext cx="7406640" cy="433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5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3642" y="4264429"/>
            <a:ext cx="3466409" cy="124690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latin typeface="+mn-lt"/>
              </a:rPr>
              <a:t>Отказ </a:t>
            </a:r>
            <a:r>
              <a:rPr lang="ru-RU" sz="3600" b="1" dirty="0">
                <a:latin typeface="+mn-lt"/>
              </a:rPr>
              <a:t>от вредных привычек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6"/>
          <a:stretch/>
        </p:blipFill>
        <p:spPr bwMode="auto">
          <a:xfrm>
            <a:off x="2826328" y="273186"/>
            <a:ext cx="6149852" cy="365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3" y="2035815"/>
            <a:ext cx="5056279" cy="379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4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r>
              <a:rPr lang="ru-RU" b="1" dirty="0" smtClean="0">
                <a:latin typeface="+mn-lt"/>
              </a:rPr>
              <a:t>Режим  труда  и  отдыха </a:t>
            </a:r>
            <a:endParaRPr lang="ru-RU" b="1" dirty="0">
              <a:latin typeface="+mn-lt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379913" y="2201373"/>
            <a:ext cx="1620982" cy="111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Ложиться  спать  в  одно и тоже  время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50" y="2010899"/>
            <a:ext cx="1594227" cy="103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63" y="4051168"/>
            <a:ext cx="1654232" cy="107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41" y="5320356"/>
            <a:ext cx="1709738" cy="110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42" y="3675704"/>
            <a:ext cx="1642819" cy="106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60" y="5243771"/>
            <a:ext cx="1709735" cy="110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41" y="1413250"/>
            <a:ext cx="1652954" cy="107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16" y="3213453"/>
            <a:ext cx="1747951" cy="113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357596" y="2768180"/>
            <a:ext cx="1155555" cy="814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7173" idx="1"/>
          </p:cNvCxnSpPr>
          <p:nvPr/>
        </p:nvCxnSpPr>
        <p:spPr>
          <a:xfrm>
            <a:off x="5541096" y="3948545"/>
            <a:ext cx="1370446" cy="259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925740" y="4096127"/>
            <a:ext cx="1313711" cy="1423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7174" idx="0"/>
          </p:cNvCxnSpPr>
          <p:nvPr/>
        </p:nvCxnSpPr>
        <p:spPr>
          <a:xfrm flipH="1">
            <a:off x="3701928" y="4291934"/>
            <a:ext cx="757185" cy="951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693291" y="2320042"/>
            <a:ext cx="1" cy="8962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7176" idx="1"/>
            <a:endCxn id="7176" idx="1"/>
          </p:cNvCxnSpPr>
          <p:nvPr/>
        </p:nvCxnSpPr>
        <p:spPr>
          <a:xfrm>
            <a:off x="3819316" y="377946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2942705" y="2951018"/>
            <a:ext cx="1130531" cy="5652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847060" y="3948545"/>
            <a:ext cx="1256119" cy="473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104209" y="1448271"/>
            <a:ext cx="1253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Вставать ежедневно в  одно  и тоже время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67850" y="2001110"/>
            <a:ext cx="1529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Заниматься регулярно утренней  гимнастикой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61858" y="3746010"/>
            <a:ext cx="1742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Есть в  установленные часы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41096" y="5397154"/>
            <a:ext cx="1548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Чередовать умственный труд  с  физическими  упражнениями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15942" y="5428078"/>
            <a:ext cx="1737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Соблюдать  правила  личной  гигиены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820736" y="3479448"/>
            <a:ext cx="1777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Режим дня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260780" y="4235180"/>
            <a:ext cx="1740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Проветривать  помещение</a:t>
            </a:r>
          </a:p>
        </p:txBody>
      </p:sp>
    </p:spTree>
    <p:extLst>
      <p:ext uri="{BB962C8B-B14F-4D97-AF65-F5344CB8AC3E}">
        <p14:creationId xmlns:p14="http://schemas.microsoft.com/office/powerpoint/2010/main" val="5075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137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Береги  платье  снову,   а  здоровье  смолоду</vt:lpstr>
      <vt:lpstr>Презентация PowerPoint</vt:lpstr>
      <vt:lpstr>Что влияет  на здоровье</vt:lpstr>
      <vt:lpstr>Задачи </vt:lpstr>
      <vt:lpstr>Главные составляющие здорового образа жизни</vt:lpstr>
      <vt:lpstr>Достаточная двигательная активность  </vt:lpstr>
      <vt:lpstr> Закаливание организма  </vt:lpstr>
      <vt:lpstr> Отказ от вредных привычек  </vt:lpstr>
      <vt:lpstr>                 Режим  труда  и  отдыха </vt:lpstr>
      <vt:lpstr>Личная гигиена  </vt:lpstr>
      <vt:lpstr>Умение управлять своими эмоциями  </vt:lpstr>
      <vt:lpstr>Безопасное поведение в быту, на улице, в школе </vt:lpstr>
      <vt:lpstr>Кружки  и секции </vt:lpstr>
      <vt:lpstr>Профилактика простудных  заболеваний 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Пользователь Windows</cp:lastModifiedBy>
  <cp:revision>49</cp:revision>
  <dcterms:created xsi:type="dcterms:W3CDTF">2014-11-21T11:00:06Z</dcterms:created>
  <dcterms:modified xsi:type="dcterms:W3CDTF">2022-04-05T13:04:54Z</dcterms:modified>
</cp:coreProperties>
</file>