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2" r:id="rId5"/>
    <p:sldId id="260" r:id="rId6"/>
    <p:sldId id="259" r:id="rId7"/>
    <p:sldId id="261" r:id="rId8"/>
    <p:sldId id="264" r:id="rId9"/>
    <p:sldId id="265" r:id="rId10"/>
    <p:sldId id="266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9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7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3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8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8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1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2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24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7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5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D4456-0CD5-4ECD-90D0-61C5DB27722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E8416-7B2C-49F4-BAD1-FED43E671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979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7897" y="793376"/>
            <a:ext cx="5476314" cy="286422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Проект: Евтушенко Агаты </a:t>
            </a:r>
            <a:br>
              <a:rPr lang="ru-RU" sz="22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Моя </a:t>
            </a:r>
            <a:r>
              <a:rPr lang="ru-RU" sz="3600" dirty="0"/>
              <a:t>семья в годы </a:t>
            </a:r>
            <a:br>
              <a:rPr lang="ru-RU" sz="3600" dirty="0"/>
            </a:br>
            <a:r>
              <a:rPr lang="ru-RU" sz="3600" dirty="0"/>
              <a:t>Великой Отечественной войны</a:t>
            </a:r>
            <a:br>
              <a:rPr lang="ru-RU" sz="3600" dirty="0"/>
            </a:br>
            <a:r>
              <a:rPr lang="ru-RU" sz="3600" dirty="0"/>
              <a:t>1941-1945</a:t>
            </a:r>
          </a:p>
        </p:txBody>
      </p:sp>
    </p:spTree>
    <p:extLst>
      <p:ext uri="{BB962C8B-B14F-4D97-AF65-F5344CB8AC3E}">
        <p14:creationId xmlns:p14="http://schemas.microsoft.com/office/powerpoint/2010/main" val="29683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22" y="0"/>
            <a:ext cx="6697049" cy="7074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9864">
            <a:off x="-1312161" y="-1223681"/>
            <a:ext cx="7323905" cy="863301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45" y="1027907"/>
            <a:ext cx="3624755" cy="4929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1319301">
            <a:off x="333983" y="1027907"/>
            <a:ext cx="4414968" cy="5610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1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359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388" y="1129553"/>
            <a:ext cx="3482788" cy="4988859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Я знаю, помню, горжусь!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16091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74" y="-470647"/>
            <a:ext cx="9947462" cy="79472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482" y="365126"/>
            <a:ext cx="4182036" cy="7644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b="1" dirty="0" smtClean="0"/>
              <a:t>Карта СССР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3651" y="1237129"/>
            <a:ext cx="7581102" cy="4693024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7126941" y="281043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715000" y="1476122"/>
            <a:ext cx="484632" cy="978408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667166" y="2551444"/>
            <a:ext cx="484632" cy="978408"/>
          </a:xfrm>
          <a:prstGeom prst="downArrow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299447" y="924351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763871" y="329963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151798" y="2348125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78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90843"/>
            <a:ext cx="7886700" cy="95660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Ураков </a:t>
            </a:r>
            <a:br>
              <a:rPr lang="ru-RU" b="1" dirty="0" smtClean="0"/>
            </a:br>
            <a:r>
              <a:rPr lang="ru-RU" b="1" dirty="0" smtClean="0"/>
              <a:t>     Тимофей Андреевич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74815"/>
            <a:ext cx="7886700" cy="450214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   Мой </a:t>
            </a:r>
            <a:r>
              <a:rPr lang="ru-RU" sz="2600" dirty="0"/>
              <a:t>прапрадед Ураков Тимофей </a:t>
            </a:r>
            <a:r>
              <a:rPr lang="ru-RU" sz="2600" dirty="0" smtClean="0"/>
              <a:t>Андреевич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родился </a:t>
            </a:r>
            <a:r>
              <a:rPr lang="ru-RU" sz="2600" dirty="0"/>
              <a:t>в </a:t>
            </a:r>
            <a:r>
              <a:rPr lang="ru-RU" sz="2600" dirty="0" smtClean="0"/>
              <a:t>19 апреля </a:t>
            </a:r>
            <a:r>
              <a:rPr lang="ru-RU" sz="2600" dirty="0"/>
              <a:t>1919 года. Сначала он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был призван </a:t>
            </a:r>
            <a:r>
              <a:rPr lang="ru-RU" sz="2600" dirty="0"/>
              <a:t>военкоматом города </a:t>
            </a:r>
            <a:r>
              <a:rPr lang="ru-RU" sz="2600" dirty="0" err="1"/>
              <a:t>Слюдянка</a:t>
            </a:r>
            <a:r>
              <a:rPr lang="ru-RU" sz="2600" dirty="0"/>
              <a:t>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Иркутской </a:t>
            </a:r>
            <a:r>
              <a:rPr lang="ru-RU" sz="2600" dirty="0"/>
              <a:t>области 29 сентября 1939 года в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Ряды военных </a:t>
            </a:r>
            <a:r>
              <a:rPr lang="ru-RU" sz="2600" dirty="0"/>
              <a:t>моряков Красной армии за два года до начала Великой Отечественной войны. </a:t>
            </a:r>
            <a:r>
              <a:rPr lang="ru-RU" sz="2600" dirty="0" smtClean="0"/>
              <a:t>Служил в </a:t>
            </a:r>
            <a:r>
              <a:rPr lang="ru-RU" sz="2600" dirty="0" err="1" smtClean="0"/>
              <a:t>г.Гатчина</a:t>
            </a:r>
            <a:r>
              <a:rPr lang="ru-RU" sz="2600" dirty="0" smtClean="0"/>
              <a:t> Ленинградской области.</a:t>
            </a:r>
            <a:endParaRPr lang="ru-RU" sz="2600" dirty="0"/>
          </a:p>
          <a:p>
            <a:pPr marL="0" indent="0">
              <a:spcBef>
                <a:spcPts val="0"/>
              </a:spcBef>
              <a:buNone/>
            </a:pP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В </a:t>
            </a:r>
            <a:r>
              <a:rPr lang="ru-RU" sz="2600" dirty="0"/>
              <a:t>конце войны мой прадед участвовал в боях за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освобождение </a:t>
            </a:r>
            <a:r>
              <a:rPr lang="ru-RU" sz="2600" dirty="0"/>
              <a:t>Южного Сахалина. Он был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старшиной </a:t>
            </a:r>
            <a:r>
              <a:rPr lang="ru-RU" sz="2600" dirty="0"/>
              <a:t>роты </a:t>
            </a:r>
            <a:r>
              <a:rPr lang="ru-RU" sz="2600" dirty="0" smtClean="0"/>
              <a:t>    179-го </a:t>
            </a:r>
            <a:r>
              <a:rPr lang="ru-RU" sz="2600" dirty="0"/>
              <a:t>стрелового полка.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Награжден </a:t>
            </a:r>
            <a:r>
              <a:rPr lang="ru-RU" sz="2600" dirty="0"/>
              <a:t>медалями: «За Победу над Германией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в </a:t>
            </a:r>
            <a:r>
              <a:rPr lang="ru-RU" sz="2600" dirty="0"/>
              <a:t>Великой Отечественной войне 1941-1945 года» и </a:t>
            </a:r>
            <a:endParaRPr lang="ru-RU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/>
              <a:t>«</a:t>
            </a:r>
            <a:r>
              <a:rPr lang="ru-RU" sz="2600" dirty="0"/>
              <a:t>За победу над Японией». </a:t>
            </a:r>
            <a:r>
              <a:rPr lang="ru-RU" sz="2600" dirty="0" smtClean="0"/>
              <a:t>После войны служил прапорщиком в пограничных войсках. Его </a:t>
            </a:r>
            <a:r>
              <a:rPr lang="ru-RU" sz="2600" dirty="0"/>
              <a:t>имя внесено в Книгу воинской славы и трудовой доблести жителей города Южно-Сахалинска.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252" y="463476"/>
            <a:ext cx="1463353" cy="2224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438" y="3790864"/>
            <a:ext cx="918752" cy="13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78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2770"/>
            <a:ext cx="7886700" cy="836101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          </a:t>
            </a:r>
            <a:r>
              <a:rPr lang="ru-RU" sz="3600" b="1" dirty="0" smtClean="0"/>
              <a:t>Ураков Тимофей Андреевич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00954"/>
            <a:ext cx="7886700" cy="527601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600" dirty="0" smtClean="0"/>
              <a:t>        </a:t>
            </a:r>
            <a:r>
              <a:rPr lang="ru-RU" sz="2000" dirty="0" smtClean="0"/>
              <a:t>У  моего прапрадеда </a:t>
            </a:r>
            <a:r>
              <a:rPr lang="ru-RU" sz="2000" dirty="0" err="1" smtClean="0"/>
              <a:t>Уракова</a:t>
            </a:r>
            <a:r>
              <a:rPr lang="ru-RU" sz="2000" dirty="0" smtClean="0"/>
              <a:t> Тимофея Андреевича в его родной деревне Скаредная </a:t>
            </a:r>
            <a:r>
              <a:rPr lang="ru-RU" sz="2000" dirty="0" err="1" smtClean="0"/>
              <a:t>Голышмановского</a:t>
            </a:r>
            <a:r>
              <a:rPr lang="ru-RU" sz="2000" dirty="0" smtClean="0"/>
              <a:t> района Омской области был полный тезка родственник тоже Ураков Тимофей Андреевич. Он родился в 1914 году</a:t>
            </a:r>
            <a:r>
              <a:rPr lang="ru-RU" sz="2000" dirty="0"/>
              <a:t>. </a:t>
            </a:r>
            <a:r>
              <a:rPr lang="ru-RU" sz="2000" dirty="0" smtClean="0"/>
              <a:t>Награжден орденом </a:t>
            </a:r>
            <a:r>
              <a:rPr lang="ru-RU" sz="2000" dirty="0"/>
              <a:t>Отечественной войны II </a:t>
            </a:r>
            <a:r>
              <a:rPr lang="ru-RU" sz="2000" dirty="0" smtClean="0"/>
              <a:t>степени (Документ </a:t>
            </a:r>
            <a:r>
              <a:rPr lang="ru-RU" sz="2000" dirty="0"/>
              <a:t>в юбилейной </a:t>
            </a:r>
            <a:r>
              <a:rPr lang="ru-RU" sz="2000" dirty="0" smtClean="0"/>
              <a:t>картотеке Номер </a:t>
            </a:r>
            <a:r>
              <a:rPr lang="ru-RU" sz="2000" dirty="0"/>
              <a:t>документа: </a:t>
            </a:r>
            <a:r>
              <a:rPr lang="ru-RU" sz="2000" dirty="0" smtClean="0"/>
              <a:t>76 Дата </a:t>
            </a:r>
            <a:r>
              <a:rPr lang="ru-RU" sz="2000" dirty="0"/>
              <a:t>документа: </a:t>
            </a:r>
            <a:r>
              <a:rPr lang="ru-RU" sz="2000" dirty="0" smtClean="0"/>
              <a:t>06.04.1985 Автор </a:t>
            </a:r>
            <a:r>
              <a:rPr lang="ru-RU" sz="2000" dirty="0"/>
              <a:t>документа: Министр обороны </a:t>
            </a:r>
            <a:r>
              <a:rPr lang="ru-RU" sz="2000" dirty="0" smtClean="0"/>
              <a:t>СССР)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Ураков Тимофей </a:t>
            </a:r>
            <a:r>
              <a:rPr lang="ru-RU" sz="3200" b="1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Григорьевич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ru-RU" sz="2000" dirty="0"/>
              <a:t>Родился в 1921 в деревне Скаредная </a:t>
            </a:r>
            <a:endParaRPr lang="ru-RU" sz="2000" dirty="0" smtClean="0"/>
          </a:p>
          <a:p>
            <a:pPr marL="0" indent="0" fontAlgn="base">
              <a:spcBef>
                <a:spcPts val="0"/>
              </a:spcBef>
              <a:buNone/>
            </a:pPr>
            <a:r>
              <a:rPr lang="ru-RU" sz="2000" dirty="0" err="1" smtClean="0"/>
              <a:t>Голышмановского</a:t>
            </a:r>
            <a:r>
              <a:rPr lang="ru-RU" sz="2000" dirty="0" smtClean="0"/>
              <a:t> </a:t>
            </a:r>
            <a:r>
              <a:rPr lang="ru-RU" sz="2000" dirty="0"/>
              <a:t>района Омской </a:t>
            </a:r>
            <a:r>
              <a:rPr lang="ru-RU" sz="2000" dirty="0" smtClean="0"/>
              <a:t>области. 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ru-RU" sz="2000" dirty="0" smtClean="0"/>
              <a:t>Поступил </a:t>
            </a:r>
            <a:r>
              <a:rPr lang="ru-RU" sz="2000" dirty="0"/>
              <a:t>на службу в 1940 году. Воинское звание: </a:t>
            </a:r>
            <a:endParaRPr lang="ru-RU" sz="2000" dirty="0" smtClean="0"/>
          </a:p>
          <a:p>
            <a:pPr marL="0" indent="0" fontAlgn="base">
              <a:spcBef>
                <a:spcPts val="0"/>
              </a:spcBef>
              <a:buNone/>
            </a:pPr>
            <a:r>
              <a:rPr lang="ru-RU" sz="2000" dirty="0" smtClean="0"/>
              <a:t>лейтенант.</a:t>
            </a:r>
            <a:endParaRPr lang="ru-RU" sz="2000" dirty="0"/>
          </a:p>
          <a:p>
            <a:pPr marL="0" indent="0" fontAlgn="base">
              <a:spcBef>
                <a:spcPts val="0"/>
              </a:spcBef>
              <a:buNone/>
            </a:pPr>
            <a:r>
              <a:rPr lang="ru-RU" sz="2000" dirty="0"/>
              <a:t>Погиб 22.03.1945 года. </a:t>
            </a:r>
            <a:r>
              <a:rPr lang="ru-RU" sz="2000" dirty="0" smtClean="0"/>
              <a:t>Место захоронения: Польша</a:t>
            </a:r>
            <a:endParaRPr lang="ru-RU" sz="2000" dirty="0"/>
          </a:p>
          <a:p>
            <a:pPr marL="0" indent="0" algn="ctr">
              <a:spcBef>
                <a:spcPts val="0"/>
              </a:spcBef>
              <a:buNone/>
            </a:pPr>
            <a:endParaRPr lang="ru-RU" sz="2000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532" y="3428999"/>
            <a:ext cx="1683446" cy="2377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9" y="5002306"/>
            <a:ext cx="6185647" cy="8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163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356" y="0"/>
            <a:ext cx="6779283" cy="6176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Шкода Павел Михайлович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/>
              <a:t>Участник Великой Отечественной войны. Уроженец г.Саратова.1914 года рождения. Был танкистом. Воевал на Курской дуге, 2 раза был ранен. Умер в 1955 году.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</a:rPr>
              <a:t>Шкода Петр Михайлович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Участник </a:t>
            </a:r>
            <a:r>
              <a:rPr lang="ru-RU" sz="2000" dirty="0">
                <a:solidFill>
                  <a:prstClr val="black"/>
                </a:solidFill>
              </a:rPr>
              <a:t>Великой Отечественной войны. Уроженец </a:t>
            </a:r>
            <a:r>
              <a:rPr lang="ru-RU" sz="2000" dirty="0" smtClean="0">
                <a:solidFill>
                  <a:prstClr val="black"/>
                </a:solidFill>
              </a:rPr>
              <a:t>г.Саратова.1912 </a:t>
            </a:r>
            <a:r>
              <a:rPr lang="ru-RU" sz="2000" dirty="0">
                <a:solidFill>
                  <a:prstClr val="black"/>
                </a:solidFill>
              </a:rPr>
              <a:t>года рождения</a:t>
            </a:r>
            <a:r>
              <a:rPr lang="ru-RU" sz="2000" dirty="0" smtClean="0">
                <a:solidFill>
                  <a:prstClr val="black"/>
                </a:solidFill>
              </a:rPr>
              <a:t>. </a:t>
            </a:r>
            <a:r>
              <a:rPr lang="ru-RU" sz="2000" dirty="0" smtClean="0">
                <a:solidFill>
                  <a:prstClr val="black"/>
                </a:solidFill>
              </a:rPr>
              <a:t>Ефрейтор.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Участник советско-финской войны 1940-1944. Погиб в 1945 году в </a:t>
            </a:r>
            <a:r>
              <a:rPr lang="ru-RU" sz="2000" dirty="0" smtClean="0">
                <a:solidFill>
                  <a:prstClr val="black"/>
                </a:solidFill>
              </a:rPr>
              <a:t>Финляндии.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Медаль </a:t>
            </a:r>
            <a:r>
              <a:rPr lang="ru-RU" sz="2000" dirty="0">
                <a:solidFill>
                  <a:prstClr val="black"/>
                </a:solidFill>
              </a:rPr>
              <a:t>«За оборону Советского Заполярья»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</a:rPr>
              <a:t>Шкода </a:t>
            </a:r>
            <a:r>
              <a:rPr lang="ru-RU" b="1" dirty="0">
                <a:solidFill>
                  <a:prstClr val="black"/>
                </a:solidFill>
              </a:rPr>
              <a:t>Анатолий Михайлович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Участник </a:t>
            </a:r>
            <a:r>
              <a:rPr lang="ru-RU" sz="2000" dirty="0">
                <a:solidFill>
                  <a:prstClr val="black"/>
                </a:solidFill>
              </a:rPr>
              <a:t>Великой Отечественной войны.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Уроженец г.Саратова.1916 </a:t>
            </a:r>
            <a:r>
              <a:rPr lang="ru-RU" sz="2000" dirty="0">
                <a:solidFill>
                  <a:prstClr val="black"/>
                </a:solidFill>
              </a:rPr>
              <a:t>года рождения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Служил в НКВД в звании капитана. Во время войны был ранен в грудь. Умер в 1956 году.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prstClr val="black"/>
                </a:solidFill>
              </a:rPr>
              <a:t>     Бирюков Петр Васильевич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Родился в Ленинграде (Санкт-Петербурге)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 в 1912 году. Майор </a:t>
            </a:r>
            <a:r>
              <a:rPr lang="ru-RU" sz="2000" dirty="0">
                <a:solidFill>
                  <a:prstClr val="black"/>
                </a:solidFill>
              </a:rPr>
              <a:t>НКВД</a:t>
            </a:r>
            <a:r>
              <a:rPr lang="ru-RU" sz="2000" dirty="0" smtClean="0">
                <a:solidFill>
                  <a:prstClr val="black"/>
                </a:solidFill>
              </a:rPr>
              <a:t>. В годы войны служил в Якутии </a:t>
            </a:r>
            <a:r>
              <a:rPr lang="ru-RU" sz="2000" dirty="0" err="1" smtClean="0">
                <a:solidFill>
                  <a:prstClr val="black"/>
                </a:solidFill>
              </a:rPr>
              <a:t>п.Тикси</a:t>
            </a:r>
            <a:r>
              <a:rPr lang="ru-RU" sz="2000" dirty="0" smtClean="0">
                <a:solidFill>
                  <a:prstClr val="black"/>
                </a:solidFill>
              </a:rPr>
              <a:t> начальником тюрьмы.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000" dirty="0" smtClean="0"/>
          </a:p>
          <a:p>
            <a:pPr algn="r"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0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7567" cy="6840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23556"/>
            <a:ext cx="7886700" cy="5064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Дети войны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29993"/>
            <a:ext cx="8071598" cy="5416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Бирюков Геннадий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/>
              <a:t>В </a:t>
            </a:r>
            <a:r>
              <a:rPr lang="ru-RU" sz="2400" b="1" dirty="0"/>
              <a:t>самом начале </a:t>
            </a:r>
            <a:r>
              <a:rPr lang="ru-RU" sz="2400" b="1" dirty="0" smtClean="0"/>
              <a:t>войны 10 декабря 1941 года </a:t>
            </a:r>
            <a:r>
              <a:rPr lang="ru-RU" sz="2400" b="1" dirty="0"/>
              <a:t>родился мой дедушка Бирюков Геннадий Петрович. В то тяжелое время семья майора НКВД </a:t>
            </a:r>
            <a:r>
              <a:rPr lang="ru-RU" sz="2400" b="1" dirty="0" smtClean="0"/>
              <a:t>Бирюкова Петра Васильевича жила </a:t>
            </a:r>
            <a:r>
              <a:rPr lang="ru-RU" sz="2400" b="1" dirty="0"/>
              <a:t>в поселке Тикси (это самый северный порт России). В семье было 8 детей. Дедушка с самого детства привык к тяжелому труду. Семья держала большое хозяйство, и старшие дети помогали своим родителям. Трудно было в военное время прокормить и одеть всех детей. Дедушка донашивал вещи своих старших сестер, которые перешивала ему </a:t>
            </a:r>
            <a:r>
              <a:rPr lang="ru-RU" sz="2400" b="1" dirty="0" smtClean="0"/>
              <a:t>мама Клавдия Михайловна. </a:t>
            </a:r>
            <a:r>
              <a:rPr lang="ru-RU" sz="2400" b="1" dirty="0"/>
              <a:t>Велосипед был один на всю деревню. Но все жили дружно и помогали друг другу</a:t>
            </a:r>
            <a:r>
              <a:rPr lang="ru-RU" sz="2400" b="1" dirty="0" smtClean="0"/>
              <a:t>.</a:t>
            </a:r>
          </a:p>
          <a:p>
            <a:pPr marL="0" indent="0" algn="just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929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7567" cy="6840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23556"/>
            <a:ext cx="7886700" cy="5064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Дети войны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083" y="829993"/>
            <a:ext cx="8942483" cy="541606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 Николай Григорьевич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/>
              <a:t>Родился 19 декабря 1932 года в деревне </a:t>
            </a:r>
            <a:r>
              <a:rPr lang="ru-RU" sz="2400" b="1" dirty="0" err="1"/>
              <a:t>Гаврилово</a:t>
            </a:r>
            <a:r>
              <a:rPr lang="ru-RU" sz="2400" b="1" dirty="0"/>
              <a:t> Смоленской </a:t>
            </a:r>
            <a:r>
              <a:rPr lang="ru-RU" sz="2400" b="1" dirty="0" smtClean="0"/>
              <a:t>области. Его </a:t>
            </a:r>
            <a:r>
              <a:rPr lang="ru-RU" sz="2400" b="1" dirty="0"/>
              <a:t>семья жила в </a:t>
            </a:r>
            <a:r>
              <a:rPr lang="ru-RU" sz="2400" b="1" dirty="0" smtClean="0"/>
              <a:t>оккупации. </a:t>
            </a:r>
            <a:endParaRPr lang="ru-RU" sz="2400" b="1" dirty="0"/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 smtClean="0"/>
              <a:t>Так как дедушка был мальчишка озорной,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/>
              <a:t>о</a:t>
            </a:r>
            <a:r>
              <a:rPr lang="ru-RU" sz="2400" b="1" dirty="0" smtClean="0"/>
              <a:t>н стянул у офицера, который жил в их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 smtClean="0"/>
              <a:t> доме, перочинный ножик. Хорошо, что это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 smtClean="0"/>
              <a:t> увидела его мать Матрена. Она успела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400" b="1" dirty="0" smtClean="0"/>
              <a:t>подложить ножик обратно.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ru-RU" sz="2400" b="1" dirty="0"/>
          </a:p>
          <a:p>
            <a:pPr marL="0" lvl="0" indent="0" algn="just">
              <a:spcBef>
                <a:spcPts val="0"/>
              </a:spcBef>
              <a:buNone/>
            </a:pPr>
            <a:endParaRPr lang="ru-RU" sz="2400" b="1" dirty="0" smtClean="0"/>
          </a:p>
          <a:p>
            <a:pPr marL="0" lvl="0" indent="0" algn="just">
              <a:spcBef>
                <a:spcPts val="0"/>
              </a:spcBef>
              <a:buNone/>
            </a:pPr>
            <a:endParaRPr lang="ru-RU" sz="2400" b="1" dirty="0"/>
          </a:p>
          <a:p>
            <a:pPr marL="0" lvl="0" indent="0" algn="just">
              <a:spcBef>
                <a:spcPts val="0"/>
              </a:spcBef>
              <a:buNone/>
            </a:pPr>
            <a:endParaRPr lang="ru-RU" sz="2400" b="1" dirty="0" smtClean="0"/>
          </a:p>
          <a:p>
            <a:pPr marL="0" lvl="0" indent="0" algn="just">
              <a:spcBef>
                <a:spcPts val="0"/>
              </a:spcBef>
              <a:buNone/>
            </a:pPr>
            <a:endParaRPr lang="ru-RU" sz="2400" b="1" dirty="0"/>
          </a:p>
          <a:p>
            <a:pPr marL="0" lvl="0" indent="0" algn="just">
              <a:spcBef>
                <a:spcPts val="0"/>
              </a:spcBef>
              <a:buNone/>
            </a:pPr>
            <a:endParaRPr lang="ru-RU" sz="2400" b="1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dirty="0" smtClean="0"/>
              <a:t>Крылов Григорий </a:t>
            </a:r>
            <a:r>
              <a:rPr lang="ru-RU" sz="2400" b="1" dirty="0"/>
              <a:t>Максимович</a:t>
            </a:r>
          </a:p>
          <a:p>
            <a:pPr marL="0" lvl="0" indent="0" algn="r">
              <a:spcBef>
                <a:spcPts val="0"/>
              </a:spcBef>
              <a:buNone/>
            </a:pPr>
            <a:r>
              <a:rPr lang="ru-RU" sz="2400" b="1" dirty="0" smtClean="0"/>
              <a:t>родился в 1982 году</a:t>
            </a:r>
            <a:endParaRPr lang="ru-RU" sz="2400" b="1" dirty="0"/>
          </a:p>
          <a:p>
            <a:pPr marL="0" lvl="0" indent="0" algn="just">
              <a:buNone/>
            </a:pP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43" y="2064948"/>
            <a:ext cx="2487384" cy="32006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52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949"/>
            <a:ext cx="9174750" cy="7049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499098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моей прапрабабушки Худяковой Елены Васильевны в годы войны, уже как 3 года потерявшая отца, считалась семьей врага народа. Очень тяжело было их матери одной в это военное время поднять и </a:t>
            </a:r>
            <a:r>
              <a:rPr lang="ru-RU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вырастить  7 детей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985247"/>
            <a:ext cx="7886700" cy="3191716"/>
          </a:xfrm>
        </p:spPr>
        <p:txBody>
          <a:bodyPr>
            <a:normAutofit/>
          </a:bodyPr>
          <a:lstStyle/>
          <a:p>
            <a:pPr marL="0" marR="47625" indent="0" algn="just">
              <a:buNone/>
            </a:pP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Отец: Худяков 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Василий Иванович</a:t>
            </a:r>
          </a:p>
          <a:p>
            <a:pPr marL="0" marR="47625"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р. 1893 в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Тагильском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р-не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Екатеринбурской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области.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Проживал в с.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Лах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Сах.обл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Сторож отделения связи. Арестован 6.08.1938. Осужден 9.10.1938 тройкой за шпионаж в пользу Японии и участие в контрреволюционной повстанческой группе к ВМН. Расстрелян 17.10.1938. Реабилитирован 10.07.1989.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47625" indent="0" algn="just"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Источник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Книга памяти Сахалинской области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6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118" y="-1277471"/>
            <a:ext cx="10475259" cy="96684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022" y="783711"/>
            <a:ext cx="8368706" cy="587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</TotalTime>
  <Words>607</Words>
  <Application>Microsoft Office PowerPoint</Application>
  <PresentationFormat>Экран (4:3)</PresentationFormat>
  <Paragraphs>59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Проект: Евтушенко Агаты   Моя семья в годы  Великой Отечественной войны 1941-1945</vt:lpstr>
      <vt:lpstr>             Карта СССР</vt:lpstr>
      <vt:lpstr>                  Ураков       Тимофей Андреевич</vt:lpstr>
      <vt:lpstr>                  Ураков Тимофей Андреевич</vt:lpstr>
      <vt:lpstr>Презентация PowerPoint</vt:lpstr>
      <vt:lpstr>Дети войны </vt:lpstr>
      <vt:lpstr>Дети войны </vt:lpstr>
      <vt:lpstr>Семья моей прапрабабушки Худяковой Елены Васильевны в годы войны, уже как 3 года потерявшая отца, считалась семьей врага народа. Очень тяжело было их матери одной в это военное время поднять и вырастить  7 детей. </vt:lpstr>
      <vt:lpstr>Презентация PowerPoint</vt:lpstr>
      <vt:lpstr>Презентация PowerPoint</vt:lpstr>
      <vt:lpstr>Я знаю, помню, горжусь!</vt:lpstr>
    </vt:vector>
  </TitlesOfParts>
  <Company>Офис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семья в годы  Великой Отечественной войны 1941-1945</dc:title>
  <dc:creator>Администратор</dc:creator>
  <cp:lastModifiedBy>Администратор</cp:lastModifiedBy>
  <cp:revision>27</cp:revision>
  <dcterms:created xsi:type="dcterms:W3CDTF">2022-04-12T09:59:15Z</dcterms:created>
  <dcterms:modified xsi:type="dcterms:W3CDTF">2022-04-13T13:19:31Z</dcterms:modified>
</cp:coreProperties>
</file>