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5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90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39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75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42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1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1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94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0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67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99295-F456-402F-99DD-29C65871A57B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24989-F18D-4A64-89FA-185F13F9E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73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4"/>
          <a:stretch/>
        </p:blipFill>
        <p:spPr bwMode="auto">
          <a:xfrm>
            <a:off x="33359" y="0"/>
            <a:ext cx="91106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69417" y="2967335"/>
            <a:ext cx="72051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ТОТ ГЕРОЙ, КТО ЗА РОДИНУ ГОРОЙ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340768"/>
            <a:ext cx="59046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ГОУ ЛНР «БОБРИКОВСКАЯ  СШ ИМ.В.ТАТАРЕНКО»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4121496"/>
            <a:ext cx="410445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 УЧЕНИКОВ 3 КЛАССА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РАМКАХ ВЫПОЛНЕНИЯ ПРОЕКТА «КИНОУРОКИ»</a:t>
            </a:r>
          </a:p>
          <a:p>
            <a:pPr algn="ctr"/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4383106"/>
            <a:ext cx="230425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2022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852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лакат Молодая г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" y="9426"/>
            <a:ext cx="9143245" cy="68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4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861" y="2967335"/>
            <a:ext cx="87902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Познакомились с героями своего края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C:\Users\Admin\Desktop\Щербако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22825"/>
            <a:ext cx="3525039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Левченк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2825"/>
            <a:ext cx="3525039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Андрухаев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40" y="548680"/>
            <a:ext cx="3470200" cy="25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869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89404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052736"/>
            <a:ext cx="790284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Гамаль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Даша провела презентацию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книги «Русский монолит», в которой напечатана её работа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памятнике 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Кати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Будановой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3" name="Picture 3" descr="C:\Users\Admin\Desktop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5" y="4761148"/>
            <a:ext cx="2520280" cy="1890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1148"/>
            <a:ext cx="2520280" cy="1890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8" y="2085641"/>
            <a:ext cx="1889904" cy="2522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17851"/>
            <a:ext cx="1872208" cy="249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53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16632"/>
            <a:ext cx="71493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Приняли участие в акции «Брошь с георгиевской ленточкой»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 descr="C:\Users\Admin\Desktop\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t="5099" r="1100" b="15754"/>
          <a:stretch/>
        </p:blipFill>
        <p:spPr bwMode="auto">
          <a:xfrm>
            <a:off x="1726515" y="1412776"/>
            <a:ext cx="2483595" cy="2181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Новая папка\image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07"/>
          <a:stretch/>
        </p:blipFill>
        <p:spPr bwMode="auto">
          <a:xfrm>
            <a:off x="6763533" y="1412776"/>
            <a:ext cx="2122004" cy="21812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Новая папка\image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5662" y="4096398"/>
            <a:ext cx="2400267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Новая папка\image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5428" y="3824589"/>
            <a:ext cx="1844709" cy="13835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\Desktop\Новая папка\image (3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7" b="21910"/>
          <a:stretch/>
        </p:blipFill>
        <p:spPr bwMode="auto">
          <a:xfrm>
            <a:off x="4473553" y="1412776"/>
            <a:ext cx="2134605" cy="18375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dmin\Desktop\Новая папка\image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47808" y="4065393"/>
            <a:ext cx="2367947" cy="1775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8382" y="3068960"/>
            <a:ext cx="204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Григоренко Сергей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35695" y="5949280"/>
            <a:ext cx="223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Филиппова Настя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10110" y="5438710"/>
            <a:ext cx="239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Штокалова</a:t>
            </a:r>
            <a:r>
              <a:rPr lang="ru-RU" b="1" dirty="0" smtClean="0"/>
              <a:t> Ульяна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43801" y="5949280"/>
            <a:ext cx="19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Гамаль</a:t>
            </a:r>
            <a:r>
              <a:rPr lang="ru-RU" b="1" dirty="0" smtClean="0"/>
              <a:t> Дарья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985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12" y="0"/>
            <a:ext cx="9217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dmin\Desktop\image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38" b="7523"/>
          <a:stretch/>
        </p:blipFill>
        <p:spPr bwMode="auto">
          <a:xfrm>
            <a:off x="1649419" y="1628800"/>
            <a:ext cx="5900935" cy="27678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621532" y="116633"/>
            <a:ext cx="58406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Оформили стенд к 80-летию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«Молодой гвардии»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8328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35"/>
            <a:ext cx="9144000" cy="683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8022"/>
            <a:ext cx="1560513" cy="191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2255837" cy="1590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2152547"/>
            <a:ext cx="67687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Посмотрели и обсудили художественный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фильм «Молодая гвардия»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0" y="2983544"/>
            <a:ext cx="5004048" cy="3613809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9552" y="3645024"/>
            <a:ext cx="4248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Штокалова</a:t>
            </a:r>
            <a:r>
              <a:rPr lang="ru-RU" sz="1600" b="1" dirty="0"/>
              <a:t> Ульяна, 3 класс:</a:t>
            </a:r>
            <a:r>
              <a:rPr lang="ru-RU" sz="1600" dirty="0"/>
              <a:t> </a:t>
            </a:r>
            <a:r>
              <a:rPr lang="ru-RU" sz="1600" i="1" dirty="0"/>
              <a:t>«Это первый фильм о войне, который я посмотрела. Молодогвардейцы очень смелые и мужественные подростки. Казалось бы, что могли сделать дети против вооруженных фашистов? А они держали в страхе немцев целых три месяца. Не задумываясь, отдали жизни ради нашего будущего».</a:t>
            </a:r>
            <a:endParaRPr lang="ru-RU" sz="1600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4716016" y="2852936"/>
            <a:ext cx="4320480" cy="3528393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20072" y="3441268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Стовбун</a:t>
            </a:r>
            <a:r>
              <a:rPr lang="ru-RU" sz="1600" b="1" dirty="0"/>
              <a:t> Вика, 3 класс:</a:t>
            </a:r>
            <a:r>
              <a:rPr lang="ru-RU" sz="1600" dirty="0"/>
              <a:t> </a:t>
            </a:r>
            <a:r>
              <a:rPr lang="ru-RU" sz="1600" i="1" dirty="0"/>
              <a:t>«Только посмотрев фильм «Молодая гвардия» мы поняли, что война – это страшное событие. Страшно, когда рвутся снаряды, нечего есть. Дети вынуждены были встать на защиту Родины. Герои-молодогвардейцы смелые и решительные юноши и девушки. </a:t>
            </a:r>
            <a:r>
              <a:rPr lang="ru-RU" sz="1600" i="1" dirty="0" smtClean="0"/>
              <a:t>Мы </a:t>
            </a:r>
            <a:r>
              <a:rPr lang="ru-RU" sz="1600" i="1" dirty="0"/>
              <a:t>будем брать с них пример».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8064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мир и пасха\МИР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0"/>
            <a:ext cx="9356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65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97</Words>
  <Application>Microsoft Office PowerPoint</Application>
  <PresentationFormat>Экран (4:3)</PresentationFormat>
  <Paragraphs>26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2022-05-22T15:37:04Z</dcterms:created>
  <dcterms:modified xsi:type="dcterms:W3CDTF">2022-05-23T20:10:19Z</dcterms:modified>
</cp:coreProperties>
</file>