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0" r:id="rId3"/>
    <p:sldId id="261" r:id="rId4"/>
    <p:sldId id="258" r:id="rId5"/>
    <p:sldId id="259" r:id="rId6"/>
    <p:sldId id="262" r:id="rId7"/>
    <p:sldId id="263" r:id="rId8"/>
    <p:sldId id="264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3FD40-DF4F-419C-A3E7-D8B541F4ED02}" type="datetimeFigureOut">
              <a:rPr lang="ru-RU" smtClean="0"/>
              <a:t>14.06.2022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B28BD-949A-44F2-B855-82E1764013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72721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3FD40-DF4F-419C-A3E7-D8B541F4ED02}" type="datetimeFigureOut">
              <a:rPr lang="ru-RU" smtClean="0"/>
              <a:t>14.06.2022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B28BD-949A-44F2-B855-82E1764013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37002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3FD40-DF4F-419C-A3E7-D8B541F4ED02}" type="datetimeFigureOut">
              <a:rPr lang="ru-RU" smtClean="0"/>
              <a:t>14.06.2022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B28BD-949A-44F2-B855-82E1764013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57134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3FD40-DF4F-419C-A3E7-D8B541F4ED02}" type="datetimeFigureOut">
              <a:rPr lang="ru-RU" smtClean="0"/>
              <a:t>14.06.2022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B28BD-949A-44F2-B855-82E1764013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805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3FD40-DF4F-419C-A3E7-D8B541F4ED02}" type="datetimeFigureOut">
              <a:rPr lang="ru-RU" smtClean="0"/>
              <a:t>14.06.2022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B28BD-949A-44F2-B855-82E1764013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11269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3FD40-DF4F-419C-A3E7-D8B541F4ED02}" type="datetimeFigureOut">
              <a:rPr lang="ru-RU" smtClean="0"/>
              <a:t>14.06.2022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B28BD-949A-44F2-B855-82E1764013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19447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3FD40-DF4F-419C-A3E7-D8B541F4ED02}" type="datetimeFigureOut">
              <a:rPr lang="ru-RU" smtClean="0"/>
              <a:t>14.06.2022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B28BD-949A-44F2-B855-82E1764013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26126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3FD40-DF4F-419C-A3E7-D8B541F4ED02}" type="datetimeFigureOut">
              <a:rPr lang="ru-RU" smtClean="0"/>
              <a:t>14.06.2022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B28BD-949A-44F2-B855-82E1764013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28629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3FD40-DF4F-419C-A3E7-D8B541F4ED02}" type="datetimeFigureOut">
              <a:rPr lang="ru-RU" smtClean="0"/>
              <a:t>14.06.2022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B28BD-949A-44F2-B855-82E1764013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51337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3FD40-DF4F-419C-A3E7-D8B541F4ED02}" type="datetimeFigureOut">
              <a:rPr lang="ru-RU" smtClean="0"/>
              <a:t>14.06.2022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B28BD-949A-44F2-B855-82E1764013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22891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3FD40-DF4F-419C-A3E7-D8B541F4ED02}" type="datetimeFigureOut">
              <a:rPr lang="ru-RU" smtClean="0"/>
              <a:t>14.06.2022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B28BD-949A-44F2-B855-82E1764013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19666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53FD40-DF4F-419C-A3E7-D8B541F4ED02}" type="datetimeFigureOut">
              <a:rPr lang="ru-RU" smtClean="0"/>
              <a:t>14.06.2022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2B28BD-949A-44F2-B855-82E1764013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9967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881" y="643944"/>
            <a:ext cx="4996577" cy="460795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852955" y="2195080"/>
            <a:ext cx="6096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Социальная практика</a:t>
            </a:r>
          </a:p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«Рука помощи»</a:t>
            </a:r>
          </a:p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просмотру фильма</a:t>
            </a:r>
          </a:p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«За руку с Богом»</a:t>
            </a:r>
          </a:p>
          <a:p>
            <a:pPr algn="ctr"/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726546" y="469242"/>
            <a:ext cx="62224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ГУО «Средняя школа д.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Вистычи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059017" y="1315384"/>
            <a:ext cx="6699394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Областной онлайн-фестиваль социальных практик 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«Мир меняют дети»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028248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348508" y="759854"/>
            <a:ext cx="5885645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 все спешим. Зачем? Не знаем сами.</a:t>
            </a:r>
          </a:p>
          <a:p>
            <a:r>
              <a:rPr lang="ru-RU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Бежим, летим, лишь только бы успеть.</a:t>
            </a:r>
          </a:p>
          <a:p>
            <a:r>
              <a:rPr lang="ru-RU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А жизнь, она ведь </a:t>
            </a:r>
            <a:r>
              <a:rPr lang="ru-RU" sz="24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мерится</a:t>
            </a:r>
            <a:r>
              <a:rPr lang="ru-RU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делами,</a:t>
            </a:r>
          </a:p>
          <a:p>
            <a:r>
              <a:rPr lang="ru-RU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Делами добрыми, и сердцем чтоб гореть.</a:t>
            </a:r>
          </a:p>
          <a:p>
            <a:r>
              <a:rPr lang="ru-RU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Тут главное найти, не растеряться,</a:t>
            </a:r>
          </a:p>
          <a:p>
            <a:r>
              <a:rPr lang="ru-RU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Чтоб это дело было по душе.</a:t>
            </a:r>
          </a:p>
          <a:p>
            <a:r>
              <a:rPr lang="ru-RU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И чтоб в толпе зевак не затеряться,</a:t>
            </a:r>
          </a:p>
          <a:p>
            <a:r>
              <a:rPr lang="ru-RU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Активным будь! Стремись к своей мечте!</a:t>
            </a:r>
            <a:endParaRPr lang="ru-RU" sz="2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44200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33013" y="471665"/>
            <a:ext cx="681071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лаготворительная акция ко Дню людей 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ограниченными возможностями (03.12.2021г) «ВМЕСТЕ»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34" t="40376" r="334" b="28073"/>
          <a:stretch/>
        </p:blipFill>
        <p:spPr>
          <a:xfrm>
            <a:off x="3206840" y="1506828"/>
            <a:ext cx="7894749" cy="4649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1053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64887" y="578407"/>
            <a:ext cx="919654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лаготворительной акции 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#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ВместеМыНеОдиноки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для проживающих ГУ «Брестский психоневрологический дом-интернат для престарелых и инвалидов» д. Волки Брестского района.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0" t="34930" r="-1670" b="22629"/>
          <a:stretch/>
        </p:blipFill>
        <p:spPr>
          <a:xfrm>
            <a:off x="850005" y="2129144"/>
            <a:ext cx="5692773" cy="429741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6" t="35305" r="-1336" b="22472"/>
          <a:stretch/>
        </p:blipFill>
        <p:spPr>
          <a:xfrm>
            <a:off x="7194687" y="2706049"/>
            <a:ext cx="3855697" cy="3143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695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85104" y="713532"/>
            <a:ext cx="883919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Новогодняя благотворительная школьная ярмарка, среди учащихся 1-11 классов 16 декабря 2021 г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0" t="27042" r="-1670" b="31080"/>
          <a:stretch/>
        </p:blipFill>
        <p:spPr>
          <a:xfrm>
            <a:off x="729802" y="1898184"/>
            <a:ext cx="5786907" cy="431048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79" b="30704"/>
          <a:stretch/>
        </p:blipFill>
        <p:spPr>
          <a:xfrm>
            <a:off x="6949988" y="2434108"/>
            <a:ext cx="3855697" cy="2936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9894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04799" y="491424"/>
            <a:ext cx="679145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Благотворительная акция «Чудеса на Рождество» в период с 3 января по 11 января 2022г.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6" t="12206" r="-1336" b="14202"/>
          <a:stretch/>
        </p:blipFill>
        <p:spPr>
          <a:xfrm>
            <a:off x="304799" y="1392493"/>
            <a:ext cx="3855697" cy="504694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2" t="37536" r="-2672" b="37300"/>
          <a:stretch/>
        </p:blipFill>
        <p:spPr>
          <a:xfrm>
            <a:off x="4713669" y="2112135"/>
            <a:ext cx="5962918" cy="3129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8967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29802" y="484881"/>
            <a:ext cx="914829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Благотворительная акция «Дорогою добра» для воспитанников  Центра коррекционно-развивающего обучения  и реабилитации Брестского района в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а.г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Клейники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68" t="17277" r="668" b="26319"/>
          <a:stretch/>
        </p:blipFill>
        <p:spPr>
          <a:xfrm>
            <a:off x="238852" y="1592465"/>
            <a:ext cx="3855697" cy="386817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95" b="26335"/>
          <a:stretch/>
        </p:blipFill>
        <p:spPr>
          <a:xfrm>
            <a:off x="3851404" y="2640169"/>
            <a:ext cx="3855697" cy="392805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14" b="25821"/>
          <a:stretch/>
        </p:blipFill>
        <p:spPr>
          <a:xfrm>
            <a:off x="7604070" y="1500544"/>
            <a:ext cx="3855697" cy="3940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7388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563910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192</Words>
  <Application>Microsoft Office PowerPoint</Application>
  <PresentationFormat>Широкоэкранный</PresentationFormat>
  <Paragraphs>22</Paragraphs>
  <Slides>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Татьяна Желенговская</dc:creator>
  <cp:lastModifiedBy>Татьяна Желенговская</cp:lastModifiedBy>
  <cp:revision>4</cp:revision>
  <dcterms:created xsi:type="dcterms:W3CDTF">2022-06-14T10:55:34Z</dcterms:created>
  <dcterms:modified xsi:type="dcterms:W3CDTF">2022-06-14T11:07:42Z</dcterms:modified>
</cp:coreProperties>
</file>