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78" r:id="rId9"/>
    <p:sldId id="270" r:id="rId10"/>
    <p:sldId id="271" r:id="rId11"/>
    <p:sldId id="275" r:id="rId12"/>
    <p:sldId id="276" r:id="rId13"/>
    <p:sldId id="269" r:id="rId14"/>
    <p:sldId id="277" r:id="rId15"/>
    <p:sldId id="283" r:id="rId16"/>
    <p:sldId id="272" r:id="rId17"/>
    <p:sldId id="282" r:id="rId18"/>
    <p:sldId id="281" r:id="rId19"/>
    <p:sldId id="274" r:id="rId20"/>
    <p:sldId id="284" r:id="rId21"/>
    <p:sldId id="263" r:id="rId22"/>
    <p:sldId id="273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hyperlink" Target="http://www.komunist.com.ua/img/news/2009/47/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8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Город-герой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Керчь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Pictures\Мои рисунки\! Страны и континенты. Архитектура\Города-герои\Керчь\ГОРОД-ГЕРОЙ КЕРЧЬ 2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629518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Pictures\Мои рисунки\! Страны и континенты. Архитектура\Города-герои\Гербы городов-героев\Герб города-героя Керч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57" y="476672"/>
            <a:ext cx="1421610" cy="14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Pictures\Мои рисунки\! Страны и континенты. Архитектура\Города-герои\Керчь\ГОРОД-ГЕРОЙ КЕРЧЬ 2\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34487"/>
            <a:ext cx="11113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5841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 фашистам очень нужен был Крым. В мае 1942 года немцы сосредоточили крупные силы на Керченском полуострове и начали новое наступление. После страшных, упорных боев город снова оказался в руках фашистов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Picture 5" descr="1241481240_ataka-nemcami-kerchi-v-1941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41526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2641526"/>
            <a:ext cx="432048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928992" cy="8640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Легендарной страницей в истории Великой Отечественной войны вошла пятимесячная оборона Аджимушкайских каменоломен.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09120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районе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Аджимушкая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14 и 15 мая развернулись особенно ожесточенные бои. У оборонявшихся почти не было артиллерии, недоставало боеприпасов. 16-17 мая сводный отряд полковника П.М. Ягунова оказался во вражеском окружении. Не имея приказа на отход, отряд пробился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Аджимушкайские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каменоломни. Здесь же скопилось большое количество гражданского населения. </a:t>
            </a:r>
          </a:p>
        </p:txBody>
      </p:sp>
      <p:pic>
        <p:nvPicPr>
          <p:cNvPr id="5" name="Picture 7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52" y="1196752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15841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Гитлеровцы взорвали входы и выходы из подземелий. Много бойцов и командиров погибло в дни первых газовых атак, но, когда гитлеровцы попытались сунуться в катакомбы, считая, что подземный гарнизон сломлен, их, как и прежде, встретили огнем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Ял Максимовичгунов Па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1288"/>
            <a:ext cx="2304256" cy="306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1" y="5085184"/>
            <a:ext cx="8784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Большую землю понеслись слова радиограммы, подписанной полковником П.М. Ягуновым: «Всем! Всем! Всем! Всем народам Советского Союза! Мы, защитники обороны Керчи, задыхаемся от газа, умираем, но в плен не сдаемся!».</a:t>
            </a:r>
          </a:p>
        </p:txBody>
      </p:sp>
      <p:pic>
        <p:nvPicPr>
          <p:cNvPr id="6" name="Picture 4" descr="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839" y="1872826"/>
            <a:ext cx="4131547" cy="30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21088"/>
            <a:ext cx="8856984" cy="252731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мая по октябрь 1942 г.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защитники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Аджимушкая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держали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оборону в каменоломнях в тылу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врага.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стояли насмерть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Советский гарнизон не давал покоя фашистам, за это немцы травили защитников города газами, топили водой, морили голодом, не выпуская даже за глотком воды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Из 15 000 защитников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Аджимушкая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живых осталось только 49 человек.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Татьяна\Pictures\Мои рисунки\! Страны и континенты. Архитектура\Города-герои\Керчь\ГОРОД-ГЕРОЙ КЕРЧЬ 2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3291"/>
            <a:ext cx="4901090" cy="36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mg_0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3190"/>
            <a:ext cx="3096344" cy="413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712968" cy="22322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Вместе со взрослыми были в каменоломнях и дети. Имя Володи Дубинина известно многим в России. Мальчик был разведчиком. Зная каждый камень в каменоломнях, все ходы, худенькие и маленькие юные разведчики могли пролезть в отверстия, в которые взрослые не могли, и добывать необходимые для партизан сведения.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47527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Татьяна\Pictures\Мои рисунки\! Страны и континенты. Архитектура\Города-герои\Керчь\ГОРОД-ГЕРОЙ КЕРЧЬ 2\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9072" y="2636912"/>
            <a:ext cx="24734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944205"/>
            <a:ext cx="3816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Уже после освобождения Керчи Володя Дубинин вызвался помогать сапёрам при разминировании подходов к каменоломням. От взрыва мины погибли сапёр и помогавший ему Володя Дубинин. Посмертно Дубинину присвоено высокое звание Героя Советского Союза.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82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021288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Музейный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комплекс в каменоломнях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Аджимушкая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72373"/>
            <a:ext cx="7136341" cy="53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25922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ночь на 1 ноября 1943 г., преодолевая сильный шторм и минные заграждения, суда Новороссийской военно-морской базы  направились к Эльтигену.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Тридцать шесть суток в условиях морской блокады, под постоянным огнем противника, сражались эльтигенские десантники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Подвиг участников десанта положил начало освобождению Керчи и всего Крыма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Users\Татьяна\Pictures\Мои рисунки\! Страны и континенты. Архитектура\Города-герои\Керчь\ГОРОД-ГЕРОЙ КЕРЧЬ 2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52935"/>
            <a:ext cx="4300075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освобождение керченского полуостр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59" y="2858984"/>
            <a:ext cx="4042991" cy="35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1911" y="3717032"/>
            <a:ext cx="2934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Поднятый со дна катер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Эльтиген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eto_znoynoe_slu4aetsya_na_g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900" y="188640"/>
            <a:ext cx="3168352" cy="47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54855" y="4944804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Памятник десанту 1943 г.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поселке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Эльтиген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6" descr="Картинка 118 из 1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30099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6321425"/>
            <a:ext cx="26828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6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9953"/>
            <a:ext cx="8892480" cy="3888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боях за Керчь принимал участие знаменитый женский 46-й гвардейский полк ночных бомбардировщиков. Среди летчиц была и штурман Евгения Максимовна Руднева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Гвардии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старший лейтенант Руднева Е.М. совершила 645 боевых ночных вылетов на уничтожение переправ, железнодорожных эшелонов, живой силы и техники противника. Отважная лётчица погибла смертью храбрых в ночь на 9 апреля 1944 года при выполнении боевого задания севернее города Керчь. Звание Героя Советского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Союза ей было присвоено посмертно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4" descr="01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040498" cy="221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080" y="3789040"/>
            <a:ext cx="3610327" cy="20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Рудн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21434"/>
            <a:ext cx="1855203" cy="2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1" y="6147409"/>
            <a:ext cx="6200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Советского Союза Руднева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Е.М.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(1920-1944)</a:t>
            </a:r>
          </a:p>
        </p:txBody>
      </p:sp>
    </p:spTree>
    <p:extLst>
      <p:ext uri="{BB962C8B-B14F-4D97-AF65-F5344CB8AC3E}">
        <p14:creationId xmlns:p14="http://schemas.microsoft.com/office/powerpoint/2010/main" val="34440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0801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Фашисты зверствовали в городе.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апреле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1944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 советские войска, проведя операцию с моря и суши, освободили город Керчь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C:\Users\Татьяна\Pictures\Мои рисунки\! Страны и континенты. Архитектура\Города-герои\Керчь\ГОРОД-ГЕРОЙ КЕРЧЬ 2\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052" y="3994901"/>
            <a:ext cx="3630847" cy="273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295639"/>
            <a:ext cx="3702856" cy="246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236861570_847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4027411"/>
            <a:ext cx="3960440" cy="270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001" y="1295639"/>
            <a:ext cx="3283582" cy="246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1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2520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Статус Города - Героя - высшая награда, присваиваемая городам за героизм и мужество его защитников,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Великой Отечественной войне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город-герой присвоено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13 городам в СССР после Великой Отечественной войны 1941-1945 гг.. Кроме того одной крепости присвоено звание крепость-герой.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254941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Обелиски городов-героев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Кремлевской стены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Москве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тьяна\Pictures\Мои рисунки\! Страны и континенты. Архитектура\Города-герои\Обелиски городов-героев у Кремлевской стены в Москве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90" y="2900029"/>
            <a:ext cx="3009550" cy="22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Pictures\Мои рисунки\! Страны и континенты. Архитектура\Города-герои\Обелиски городов-героев. Мемориал. Севастопол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29406"/>
            <a:ext cx="2988644" cy="22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Pictures\Мои рисунки\! Страны и континенты. Архитектура\Города-герои\Обелиски городов-героев. Памятные плиты. Новороссийс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5" y="2636913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88224" y="5174937"/>
            <a:ext cx="20954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плиты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городам-героям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Новороссийске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7553" y="6093296"/>
            <a:ext cx="3737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Памятные плиты городам-героям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Севастополе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405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время боёв в Керчи было уничтожено более 85 % зданий, освободителей встретили чуть более 30 жителей города из почти 100 тысячи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жителей 1940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</a:t>
            </a:r>
          </a:p>
        </p:txBody>
      </p:sp>
      <p:pic>
        <p:nvPicPr>
          <p:cNvPr id="6" name="Picture 5" descr="utr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21028"/>
            <a:ext cx="3465250" cy="246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Татьяна\Pictures\Мои рисунки\! Страны и континенты. Архитектура\Города-герои\Керчь\ГОРОД-ГЕРОЙ КЕРЧЬ 2\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48895"/>
            <a:ext cx="3469121" cy="24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Татьяна\Pictures\Мои рисунки\! Страны и континенты. Архитектура\Города-герои\Керчь\ГОРОД-ГЕРОЙ КЕРЧЬ 2\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85" y="3927643"/>
            <a:ext cx="3594699" cy="27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4824536" cy="33096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1944 году на вершине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горы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Митридат, возвышающейся над городом, там, где в день освобождения Керчи взвилось победное знамя, в честь бессмертного подвига советских воинов, павших в боях за Крым, воздвигнут обелиск Славы, горит Вечный огонь.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днева\Desktop\Керчи\Керчь\Керчь\1264951994_adzhimushka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777985" cy="3008080"/>
          </a:xfrm>
          <a:prstGeom prst="rect">
            <a:avLst/>
          </a:prstGeom>
          <a:noFill/>
        </p:spPr>
      </p:pic>
      <p:pic>
        <p:nvPicPr>
          <p:cNvPr id="5" name="Picture 6" descr="D:\Алена\Виртуальная экскурсия по Керчи\Обелиск славы в Керч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53124"/>
            <a:ext cx="3760019" cy="589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272" y="116632"/>
            <a:ext cx="8229600" cy="237626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выдающиеся заслуги перед Родиной, массовый героизм, мужество и стойкость, проявленные защитниками Керчи и воинами Советской Армии, Военно-Морского Флота и авиации в годы Великой Отечественной войны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защите и освобождении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города,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Керчи в 1973 году было присвоено звание «Город-герой».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61054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Памятный знак города-героя Керчи на центральной площади.</a:t>
            </a:r>
          </a:p>
        </p:txBody>
      </p:sp>
      <p:pic>
        <p:nvPicPr>
          <p:cNvPr id="5" name="Picture 2" descr="kkolon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298" y="2060848"/>
            <a:ext cx="361715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78" y="2848599"/>
            <a:ext cx="4342522" cy="325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6f9cf83ac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363272" cy="266429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 всего нам хочется сказать спасибо всем солдатам, которые в то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(1941-1945)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защищали нашу страну. Ваш подвиг достоин многих похвал. Но вы воевали не за похвалу, а за нашу Родину!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Живите вечно дорогие наши ветераны!</a:t>
            </a:r>
          </a:p>
        </p:txBody>
      </p:sp>
    </p:spTree>
    <p:extLst>
      <p:ext uri="{BB962C8B-B14F-4D97-AF65-F5344CB8AC3E}">
        <p14:creationId xmlns:p14="http://schemas.microsoft.com/office/powerpoint/2010/main" val="34469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4624"/>
            <a:ext cx="2242592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Города-герои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Pictures\Мои рисунки\! Страны и континенты. Архитектура\Города-герои\Ленинград. Разорванное кольцо блокад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617" y="116632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60362" y="1481887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Ленинград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492896"/>
            <a:ext cx="1259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Волгоград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492896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Севастополь</a:t>
            </a:r>
          </a:p>
        </p:txBody>
      </p:sp>
      <p:pic>
        <p:nvPicPr>
          <p:cNvPr id="1029" name="Picture 5" descr="C:\Users\Татьяна\Pictures\Мои рисунки\! Страны и континенты. Архитектура\Города-герои\Одесса. Пояс Славы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710" y="620688"/>
            <a:ext cx="1386154" cy="19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4238" y="2492896"/>
            <a:ext cx="90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797152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Киев</a:t>
            </a:r>
          </a:p>
        </p:txBody>
      </p:sp>
      <p:pic>
        <p:nvPicPr>
          <p:cNvPr id="1031" name="Picture 7" descr="C:\Users\Татьяна\Pictures\Мои рисунки\! Страны и континенты. Архитектура\Города-герои\Волгоград, Мамаев курган. Монумент Родина-мать зове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620689"/>
            <a:ext cx="14581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атьяна\Pictures\Мои рисунки\! Страны и континенты. Архитектура\Города-герои\Киев. Мемориальный комплекс Национальный музей истории Великой Отечественной войны 1941-1945 гг..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149776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Татьяна\Pictures\Мои рисунки\! Страны и континенты. Архитектура\Города-герои\Севастополь. Памятник затопленным кораблям, установлен в 1905 году - символ город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724" y="620689"/>
            <a:ext cx="1420190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Татьяна\Pictures\Мои рисунки\! Страны и континенты. Архитектура\Города-герои\Москва. Мемориал Победы на Поклонной горе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73" y="116632"/>
            <a:ext cx="2049883" cy="13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412776"/>
            <a:ext cx="99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pic>
        <p:nvPicPr>
          <p:cNvPr id="1035" name="Picture 11" descr="C:\Users\Татьяна\Pictures\Мои рисунки\! Страны и континенты. Архитектура\Города-герои\Брестская крепость. Холмские ворота 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39" y="1738440"/>
            <a:ext cx="1966048" cy="14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496" y="3203684"/>
            <a:ext cx="227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Брестская крепость</a:t>
            </a:r>
          </a:p>
        </p:txBody>
      </p:sp>
      <p:pic>
        <p:nvPicPr>
          <p:cNvPr id="1036" name="Picture 12" descr="C:\Users\Татьяна\Pictures\Мои рисунки\! Страны и континенты. Архитектура\Города-герои\Новороссийск. Мемориал Малая земля 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73" y="3643711"/>
            <a:ext cx="1942391" cy="12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4859868"/>
            <a:ext cx="166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pic>
        <p:nvPicPr>
          <p:cNvPr id="1038" name="Picture 14" descr="C:\Users\Татьяна\Pictures\Мои рисунки\! Страны и континенты. Архитектура\Города-герои\Керчь. Композиция над музеем обороны Аджимушкайских каменоломен 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051" y="3645024"/>
            <a:ext cx="1993866" cy="12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606454" y="4869160"/>
            <a:ext cx="819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Керчь</a:t>
            </a:r>
          </a:p>
        </p:txBody>
      </p:sp>
      <p:pic>
        <p:nvPicPr>
          <p:cNvPr id="1039" name="Picture 15" descr="C:\Users\Татьяна\Pictures\Мои рисунки\! Страны и континенты. Архитектура\Города-герои\Минск. Обелиск Городу-герою 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416" y="2996952"/>
            <a:ext cx="1390276" cy="185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52533" y="4811321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Минск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6516052"/>
            <a:ext cx="68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Тула</a:t>
            </a:r>
          </a:p>
        </p:txBody>
      </p:sp>
      <p:pic>
        <p:nvPicPr>
          <p:cNvPr id="1041" name="Picture 17" descr="C:\Users\Татьяна\Pictures\Мои рисунки\! Страны и континенты. Архитектура\Города-герои\Мурманск. Мемориал Защитникам Советского Заполярья 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548" y="2996952"/>
            <a:ext cx="1388716" cy="18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580112" y="4788693"/>
            <a:ext cx="1279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Мурманск</a:t>
            </a:r>
          </a:p>
        </p:txBody>
      </p:sp>
      <p:pic>
        <p:nvPicPr>
          <p:cNvPr id="34" name="Picture 6" descr="24934154_IMG_026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529" y="1844824"/>
            <a:ext cx="1964388" cy="147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472059" y="3275692"/>
            <a:ext cx="121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Смоленск</a:t>
            </a:r>
          </a:p>
        </p:txBody>
      </p:sp>
      <p:pic>
        <p:nvPicPr>
          <p:cNvPr id="1043" name="Picture 19" descr="C:\Users\Татьяна\Pictures\Мои рисунки\! Страны и континенты. Архитектура\Города-герои\Тула. Мемориал в честь героев - защитников Тулы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59" y="5271614"/>
            <a:ext cx="2012353" cy="13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611028" y="5171708"/>
            <a:ext cx="62094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 b="1" i="1" dirty="0">
                <a:latin typeface="Arial" charset="0"/>
              </a:rPr>
              <a:t>В дни грозных битв и мирного труда</a:t>
            </a:r>
          </a:p>
          <a:p>
            <a:pPr eaLnBrk="1" hangingPunct="1"/>
            <a:r>
              <a:rPr lang="ru-RU" sz="2400" b="1" i="1" dirty="0">
                <a:latin typeface="Arial" charset="0"/>
              </a:rPr>
              <a:t>Моя Отчизна славилась героями,</a:t>
            </a:r>
          </a:p>
          <a:p>
            <a:pPr eaLnBrk="1" hangingPunct="1"/>
            <a:r>
              <a:rPr lang="ru-RU" sz="2400" b="1" i="1" dirty="0">
                <a:latin typeface="Arial" charset="0"/>
              </a:rPr>
              <a:t>Но вписаны особою строкою</a:t>
            </a:r>
          </a:p>
          <a:p>
            <a:pPr eaLnBrk="1" hangingPunct="1"/>
            <a:r>
              <a:rPr lang="ru-RU" sz="2400" b="1" i="1" dirty="0">
                <a:latin typeface="Arial" charset="0"/>
              </a:rPr>
              <a:t>В историю герои-города.</a:t>
            </a:r>
          </a:p>
        </p:txBody>
      </p:sp>
    </p:spTree>
    <p:extLst>
      <p:ext uri="{BB962C8B-B14F-4D97-AF65-F5344CB8AC3E}">
        <p14:creationId xmlns:p14="http://schemas.microsoft.com/office/powerpoint/2010/main" val="35456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20480" y="320457"/>
            <a:ext cx="4572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ahoma"/>
                <a:cs typeface="Arial"/>
              </a:rPr>
              <a:t>На горе высокой Митридата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Обелиск и пушки с трех сторон.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В честь бойца - матроса и солдата -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Памятник над морем вознесен.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/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Затонувший пароход на рейде,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Зданий в брызгах взрывов строгий вид, -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Город, знавший множество трагедий,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Нам о бдительности говорит.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/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И упорством дышат улиц трассы,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А на берегу, не на воде,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Свежевыкрашенные баркасы</a:t>
            </a:r>
            <a:br>
              <a:rPr lang="ru-RU" sz="2000" b="1" dirty="0">
                <a:latin typeface="Tahoma"/>
                <a:cs typeface="Arial"/>
              </a:rPr>
            </a:br>
            <a:r>
              <a:rPr lang="ru-RU" sz="2000" b="1" dirty="0">
                <a:latin typeface="Tahoma"/>
                <a:cs typeface="Arial"/>
              </a:rPr>
              <a:t>Говорят о мире и труде.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ahoma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ahoma"/>
                <a:cs typeface="Arial"/>
              </a:rPr>
              <a:t>                                          </a:t>
            </a:r>
            <a:r>
              <a:rPr lang="ru-RU" sz="1200" b="1" dirty="0">
                <a:latin typeface="Tahoma"/>
                <a:cs typeface="Arial"/>
              </a:rPr>
              <a:t>НИКОЛАЙ УШАКОВ</a:t>
            </a:r>
            <a:r>
              <a:rPr lang="ru-RU" dirty="0">
                <a:latin typeface="Tahoma"/>
                <a:cs typeface="Arial"/>
              </a:rPr>
              <a:t>  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7830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38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82" y="260648"/>
            <a:ext cx="8496944" cy="122413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Керчь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одним из древнейших городов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мира, расположенный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восточной части Крыма на берегу Керченского пролива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658" y="52292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годы Великой Отечественной войны Керчь стала ареной жестоких сражений между советскими и германскими войсками. Линия фронта четырежды проходила через Керчь.</a:t>
            </a:r>
          </a:p>
        </p:txBody>
      </p:sp>
      <p:pic>
        <p:nvPicPr>
          <p:cNvPr id="5" name="Picture 4" descr="180275_4922thumb5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0875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365104"/>
            <a:ext cx="3394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Городище Пантикапея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(V век до н.э. — III век н.э.)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SCF05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99464"/>
            <a:ext cx="4572508" cy="342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3042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«Огненной землей» для фашистов стала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Керчь в годы Великой отечественной войны 1941-1945 гг.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Незабываем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героический подвиг воинов-десантников и партизан Аджимушкайских каменоломен. Они стояли насмерть, преграждая путь врагу, стремившемуся к Крыму, Кавказу, к морским коммуникациям. </a:t>
            </a:r>
          </a:p>
          <a:p>
            <a:endParaRPr lang="ru-RU" dirty="0"/>
          </a:p>
        </p:txBody>
      </p:sp>
      <p:pic>
        <p:nvPicPr>
          <p:cNvPr id="5" name="Picture 7" descr="i?id=214000143&amp;tov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055" y="3356993"/>
            <a:ext cx="34775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Татьяна\Pictures\Мои рисунки\! Страны и континенты. Архитектура\Города-герои\Керчь\Kerch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5000441" cy="33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74052" y="5147900"/>
            <a:ext cx="107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005511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КЕРЧЬ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568952" cy="12961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 середине ноября 1941 года после двухнедельных ожесточенных боев на Керченском полуострове город был захвачен фашистами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705" y="2229772"/>
            <a:ext cx="4767323" cy="357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49925"/>
            <a:ext cx="34563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22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235" y="188640"/>
            <a:ext cx="8666253" cy="12241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Фашисты установили в Керчи жестокий оккупационный режим, проводили репрессии против населения (Багеровский 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тысяч мирных жителей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Керчи были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расстреляны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фашистами.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?id=27423694&amp;to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35720" cy="331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794" y="1412776"/>
            <a:ext cx="3558638" cy="23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Татьяна\Pictures\Мои рисунки\! Страны и континенты. Архитектура\Города-герои\Керчь\К;ерчь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82018"/>
            <a:ext cx="3577736" cy="272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16632"/>
            <a:ext cx="8517632" cy="129614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декабря 1941 года в ходе Керченско-Феодосийской десантной операции Керчь была освобождена войсками 51 армии Черноморского флота и Азовской военной флотилии. </a:t>
            </a:r>
          </a:p>
          <a:p>
            <a:endParaRPr lang="ru-RU" dirty="0"/>
          </a:p>
        </p:txBody>
      </p:sp>
      <p:pic>
        <p:nvPicPr>
          <p:cNvPr id="6146" name="Picture 2" descr="C:\Users\Татьяна\Pictures\Мои рисунки\! Страны и континенты. Архитектура\Города-герои\Керчь\ГОРОД-ГЕРОЙ КЕРЧЬ 2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26" y="1412776"/>
            <a:ext cx="4066720" cy="25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67429"/>
            <a:ext cx="3953664" cy="241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Татьяна\Pictures\Мои рисунки\! Страны и континенты. Архитектура\Города-герои\Керчь\Керчь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10" y="4297466"/>
            <a:ext cx="4138082" cy="23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Pictures\Мои рисунки\! Страны и континенты. Архитектура\Города-герои\Керчь\ГОРОД-ГЕРОЙ КЕРЧЬ 2\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32751"/>
            <a:ext cx="3957613" cy="24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888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Город-герой</vt:lpstr>
      <vt:lpstr>Презентация PowerPoint</vt:lpstr>
      <vt:lpstr>Города-герои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Город-герой</dc:title>
  <dc:creator>Татьяна</dc:creator>
  <cp:lastModifiedBy>Татьяна</cp:lastModifiedBy>
  <cp:revision>86</cp:revision>
  <dcterms:created xsi:type="dcterms:W3CDTF">2015-01-24T08:55:05Z</dcterms:created>
  <dcterms:modified xsi:type="dcterms:W3CDTF">2015-02-01T08:53:04Z</dcterms:modified>
</cp:coreProperties>
</file>