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EE9-5C5D-42D4-8A11-E48E9AAA94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552F-4BD2-49B1-A570-8D39F7D98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72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EE9-5C5D-42D4-8A11-E48E9AAA94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552F-4BD2-49B1-A570-8D39F7D98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19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EE9-5C5D-42D4-8A11-E48E9AAA94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552F-4BD2-49B1-A570-8D39F7D98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6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EE9-5C5D-42D4-8A11-E48E9AAA94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552F-4BD2-49B1-A570-8D39F7D98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9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EE9-5C5D-42D4-8A11-E48E9AAA94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552F-4BD2-49B1-A570-8D39F7D98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66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EE9-5C5D-42D4-8A11-E48E9AAA94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552F-4BD2-49B1-A570-8D39F7D98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9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EE9-5C5D-42D4-8A11-E48E9AAA94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552F-4BD2-49B1-A570-8D39F7D98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18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EE9-5C5D-42D4-8A11-E48E9AAA94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552F-4BD2-49B1-A570-8D39F7D98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45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EE9-5C5D-42D4-8A11-E48E9AAA94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552F-4BD2-49B1-A570-8D39F7D98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7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EE9-5C5D-42D4-8A11-E48E9AAA94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552F-4BD2-49B1-A570-8D39F7D98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86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EE9-5C5D-42D4-8A11-E48E9AAA94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552F-4BD2-49B1-A570-8D39F7D98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61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7EE9-5C5D-42D4-8A11-E48E9AAA94FB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D552F-4BD2-49B1-A570-8D39F7D980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5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cdn.culture.ru/images/bd452c02-f971-5916-84f5-e0ba6bf1a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90"/>
            <a:ext cx="9195277" cy="685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32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9" name="Picture 31" descr="https://webpulse.imgsmail.ru/imgpreview?mb=webpulse&amp;key=pulse_cabinet-file-292e523b-11f2-47f8-a4ec-c57a4d8090c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850813"/>
            <a:ext cx="5364088" cy="4982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://adm-zheleznovodsk.ru/media/cache/67/68/45/7e/96/e2/6768457e96e257da484a909362f155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34" y="3140968"/>
            <a:ext cx="3725134" cy="3658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5" descr="https://cbs-scherbinka.ru/assets/gallery/32/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7" descr="https://cbs-scherbinka.ru/assets/gallery/32/38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9" descr="https://cbs-scherbinka.ru/assets/gallery/32/385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21" descr="https://cbs-scherbinka.ru/assets/gallery/32/385.jpg"/>
          <p:cNvSpPr>
            <a:spLocks noChangeAspect="1" noChangeArrowheads="1"/>
          </p:cNvSpPr>
          <p:nvPr/>
        </p:nvSpPr>
        <p:spPr bwMode="auto">
          <a:xfrm>
            <a:off x="6660232" y="471591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25" descr="https://xn--b1aebw4ab.xn--p1ai/wp-content/uploads/2019/01/evening_cinema.jp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29" descr="https://xn--b1aebw4ab.xn--p1ai/wp-content/uploads/2019/01/evening_cinema.jp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2775" y="312738"/>
            <a:ext cx="8209634" cy="2115616"/>
          </a:xfrm>
        </p:spPr>
        <p:txBody>
          <a:bodyPr>
            <a:no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«На день надо смотреть как на маленькую жизнь»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(Максим Горький</a:t>
            </a:r>
            <a:r>
              <a:rPr lang="ru-RU" sz="3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35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156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94478" y="354390"/>
            <a:ext cx="4680520" cy="144016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СВОИМИ РУКАМИ 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СШИЛА СЕБЕ КОСТЮМ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8155" y="2186817"/>
            <a:ext cx="4680520" cy="144016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РОДИТЕЛИ ПЕРЕДАЮТ</a:t>
            </a:r>
          </a:p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БИЗНЕС СВОИМ ДЕТЯМ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7748" y="4012667"/>
            <a:ext cx="4680520" cy="253752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4500 ДЕРЕВЬЕВ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ВЫРАСТИЛ ЮРИЙ КВАСОВ НА ОКРАИНЕ С. УСТЬЯНКА. ОН НЕ ЛЕСНИК, НЕ ЭКОЛОГ. ПРОСТО ИЗ ГОДА В ГОД САЖАЛ СОСНЫ, ЕЛИ, ДУБЫ, ЛИПЫ.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utoShape 2" descr="https://pickimage.ru/wp-content/uploads/images/detskie/seamstressprofession/shveya1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https://pickimage.ru/wp-content/uploads/images/detskie/seamstressprofession/shveya1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ivbb.ru/domain_dependent/ivbb.ru/uploadify/95f973ec5da1b6025710f31e0881e677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0338"/>
            <a:ext cx="2185227" cy="21852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10" descr="https://vospitanie.guru/wp-content/uploads/2019/08/3-Vinu-nuzhno-umet-priznavat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6" name="Picture 12" descr="https://vospitanie.guru/wp-content/uploads/2019/08/3-Vinu-nuzhno-umet-priznava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45565"/>
            <a:ext cx="2700300" cy="19302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i.mycdn.me/i?r=AzEPZsRbOZEKgBhR0XGMT1RkM4TKaBbMTp0gP63Of4e-56aKTM5SRkZCeTgDn6uOyic,https://i.mycdn.me/i?r=AzEPZsRbOZEKgBhR0XGMT1RksN70Ct1w-_HrTPBGw6gt-6aKTM5SRkZCeTgDn6uOyic,https://i.mycdn.me/i?r=AzEPZsRbOZEKgBhR0XGMT1RkTQ6zwf3SeoU92-fWyTcUJqaKTM5SRkZCeTgDn6uOyic,https://i.mycdn.me/i?r=AzEPZsRbOZEKgBhR0XGMT1Rkf2dSMM81jLFRMACTn2H3PKaKTM5SRkZCeTgDn6uOy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90932"/>
            <a:ext cx="3720106" cy="22592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0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347048" cy="1143000"/>
          </a:xfrm>
        </p:spPr>
        <p:txBody>
          <a:bodyPr>
            <a:normAutofit/>
          </a:bodyPr>
          <a:lstStyle/>
          <a:p>
            <a:r>
              <a:rPr lang="ru-RU" sz="66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Настя Звидённая</a:t>
            </a:r>
            <a:endParaRPr lang="ru-RU" sz="6600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Илоночка\Desktop\d56636d790ec5b9555084e43f583654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5095875" cy="4448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http://adm-zheleznovodsk.ru/media/cache/67/68/45/7e/96/e2/6768457e96e257da484a909362f155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411" y="3789040"/>
            <a:ext cx="3065230" cy="301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48053" y="1916832"/>
            <a:ext cx="302433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</a:p>
          <a:p>
            <a:pPr algn="ctr"/>
            <a:r>
              <a:rPr lang="ru-RU" sz="35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«КОРОБОЧКА ХРАБРОСТИ»</a:t>
            </a:r>
            <a:endParaRPr lang="ru-RU" sz="35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2757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Паша Абрамов</a:t>
            </a:r>
            <a:endParaRPr lang="ru-RU" sz="6600" b="1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Илоночка\Desktop\94NjK9s5UE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3672408" cy="4911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ttp://adm-zheleznovodsk.ru/media/cache/67/68/45/7e/96/e2/6768457e96e257da484a909362f155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979" y="3789040"/>
            <a:ext cx="3117210" cy="306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0" y="1916832"/>
            <a:ext cx="4464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АКЦИЯ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«ДОБРАЯ КИСТЬ»</a:t>
            </a:r>
            <a:endParaRPr lang="ru-RU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7949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70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Настя Звидённая</vt:lpstr>
      <vt:lpstr>Паша Абрамов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Илоночка</dc:creator>
  <cp:lastModifiedBy>Илоночка</cp:lastModifiedBy>
  <cp:revision>8</cp:revision>
  <dcterms:created xsi:type="dcterms:W3CDTF">2022-10-25T09:37:04Z</dcterms:created>
  <dcterms:modified xsi:type="dcterms:W3CDTF">2022-10-26T08:04:21Z</dcterms:modified>
</cp:coreProperties>
</file>