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7" r:id="rId3"/>
    <p:sldId id="256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EE9-5C5D-42D4-8A11-E48E9AAA94FB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D552F-4BD2-49B1-A570-8D39F7D98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5721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EE9-5C5D-42D4-8A11-E48E9AAA94FB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D552F-4BD2-49B1-A570-8D39F7D98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0191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EE9-5C5D-42D4-8A11-E48E9AAA94FB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D552F-4BD2-49B1-A570-8D39F7D98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61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EE9-5C5D-42D4-8A11-E48E9AAA94FB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D552F-4BD2-49B1-A570-8D39F7D98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0093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EE9-5C5D-42D4-8A11-E48E9AAA94FB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D552F-4BD2-49B1-A570-8D39F7D98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6661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EE9-5C5D-42D4-8A11-E48E9AAA94FB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D552F-4BD2-49B1-A570-8D39F7D98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598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EE9-5C5D-42D4-8A11-E48E9AAA94FB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D552F-4BD2-49B1-A570-8D39F7D98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186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EE9-5C5D-42D4-8A11-E48E9AAA94FB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D552F-4BD2-49B1-A570-8D39F7D98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45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EE9-5C5D-42D4-8A11-E48E9AAA94FB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D552F-4BD2-49B1-A570-8D39F7D98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573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EE9-5C5D-42D4-8A11-E48E9AAA94FB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D552F-4BD2-49B1-A570-8D39F7D98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868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EE9-5C5D-42D4-8A11-E48E9AAA94FB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D552F-4BD2-49B1-A570-8D39F7D98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617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37EE9-5C5D-42D4-8A11-E48E9AAA94FB}" type="datetimeFigureOut">
              <a:rPr lang="ru-RU" smtClean="0"/>
              <a:t>26.10.2022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D552F-4BD2-49B1-A570-8D39F7D980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050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https://cdn.culture.ru/images/bd452c02-f971-5916-84f5-e0ba6bf1a16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90"/>
            <a:ext cx="9195277" cy="6853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5323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9" name="Picture 31" descr="https://webpulse.imgsmail.ru/imgpreview?mb=webpulse&amp;key=pulse_cabinet-file-292e523b-11f2-47f8-a4ec-c57a4d8090c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1850813"/>
            <a:ext cx="5364088" cy="4982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http://adm-zheleznovodsk.ru/media/cache/67/68/45/7e/96/e2/6768457e96e257da484a909362f155d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0834" y="3140968"/>
            <a:ext cx="3725134" cy="3658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15" descr="https://cbs-scherbinka.ru/assets/gallery/32/38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17" descr="https://cbs-scherbinka.ru/assets/gallery/32/385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19" descr="https://cbs-scherbinka.ru/assets/gallery/32/385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21" descr="https://cbs-scherbinka.ru/assets/gallery/32/385.jpg"/>
          <p:cNvSpPr>
            <a:spLocks noChangeAspect="1" noChangeArrowheads="1"/>
          </p:cNvSpPr>
          <p:nvPr/>
        </p:nvSpPr>
        <p:spPr bwMode="auto">
          <a:xfrm>
            <a:off x="6660232" y="471591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AutoShape 25" descr="https://xn--b1aebw4ab.xn--p1ai/wp-content/uploads/2019/01/evening_cinema.jpg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AutoShape 29" descr="https://xn--b1aebw4ab.xn--p1ai/wp-content/uploads/2019/01/evening_cinema.jpg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2775" y="312738"/>
            <a:ext cx="8209634" cy="2115616"/>
          </a:xfrm>
        </p:spPr>
        <p:txBody>
          <a:bodyPr>
            <a:noAutofit/>
          </a:bodyPr>
          <a:lstStyle/>
          <a:p>
            <a:pPr marL="0" indent="0" algn="r">
              <a:spcBef>
                <a:spcPts val="0"/>
              </a:spcBef>
              <a:buNone/>
            </a:pPr>
            <a:r>
              <a:rPr lang="ru-RU" sz="54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«На день надо смотреть как на маленькую жизнь»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(Максим Горький</a:t>
            </a:r>
            <a:r>
              <a:rPr lang="ru-RU" sz="35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sz="35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51561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94478" y="354390"/>
            <a:ext cx="4680520" cy="144016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СВОИМИ РУКАМИ </a:t>
            </a:r>
          </a:p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СШИЛА СЕБЕ КОСТЮМ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08155" y="2186817"/>
            <a:ext cx="4680520" cy="1440160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РОДИТЕЛИ ПЕРЕДАЮТ</a:t>
            </a:r>
          </a:p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БИЗНЕС СВОИМ ДЕТЯМ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97748" y="4012667"/>
            <a:ext cx="4680520" cy="2537525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4500 ДЕРЕВЬЕВ </a:t>
            </a:r>
            <a:r>
              <a:rPr lang="ru-RU" sz="2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ВЫРАСТИЛ ЮРИЙ КВАСОВ НА ОКРАИНЕ С. УСТЬЯНКА. ОН НЕ ЛЕСНИК, НЕ ЭКОЛОГ. ПРОСТО ИЗ ГОДА В ГОД САЖАЛ СОСНЫ, ЕЛИ, ДУБЫ, ЛИПЫ.</a:t>
            </a:r>
            <a:endParaRPr lang="ru-RU" sz="2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utoShape 2" descr="https://pickimage.ru/wp-content/uploads/images/detskie/seamstressprofession/shveya1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4" descr="https://pickimage.ru/wp-content/uploads/images/detskie/seamstressprofession/shveya15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0" name="Picture 6" descr="https://ivbb.ru/domain_dependent/ivbb.ru/uploadify/95f973ec5da1b6025710f31e0881e677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60338"/>
            <a:ext cx="2185227" cy="218522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AutoShape 10" descr="https://vospitanie.guru/wp-content/uploads/2019/08/3-Vinu-nuzhno-umet-priznavat.jpg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6" name="Picture 12" descr="https://vospitanie.guru/wp-content/uploads/2019/08/3-Vinu-nuzhno-umet-priznava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345565"/>
            <a:ext cx="2700300" cy="193023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https://i.mycdn.me/i?r=AzEPZsRbOZEKgBhR0XGMT1RkM4TKaBbMTp0gP63Of4e-56aKTM5SRkZCeTgDn6uOyic,https://i.mycdn.me/i?r=AzEPZsRbOZEKgBhR0XGMT1RksN70Ct1w-_HrTPBGw6gt-6aKTM5SRkZCeTgDn6uOyic,https://i.mycdn.me/i?r=AzEPZsRbOZEKgBhR0XGMT1RkTQ6zwf3SeoU92-fWyTcUJqaKTM5SRkZCeTgDn6uOyic,https://i.mycdn.me/i?r=AzEPZsRbOZEKgBhR0XGMT1Rkf2dSMM81jLFRMACTn2H3PKaKTM5SRkZCeTgDn6uOyi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4290932"/>
            <a:ext cx="3720106" cy="22592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500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404664"/>
            <a:ext cx="6347048" cy="1143000"/>
          </a:xfrm>
        </p:spPr>
        <p:txBody>
          <a:bodyPr>
            <a:normAutofit/>
          </a:bodyPr>
          <a:lstStyle/>
          <a:p>
            <a:r>
              <a:rPr lang="ru-RU" sz="6600" b="1" u="sng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Настя Звидённая</a:t>
            </a:r>
            <a:endParaRPr lang="ru-RU" sz="6600" b="1" u="sng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Илоночка\Desktop\d56636d790ec5b9555084e43f583654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772816"/>
            <a:ext cx="5095875" cy="44481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7" descr="http://adm-zheleznovodsk.ru/media/cache/67/68/45/7e/96/e2/6768457e96e257da484a909362f155d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5411" y="3789040"/>
            <a:ext cx="3065230" cy="3010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848053" y="1916832"/>
            <a:ext cx="3024336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 </a:t>
            </a:r>
          </a:p>
          <a:p>
            <a:pPr algn="ctr"/>
            <a:r>
              <a:rPr lang="ru-RU" sz="35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«КОРОБОЧКА ХРАБРОСТИ»</a:t>
            </a:r>
            <a:endParaRPr lang="ru-RU" sz="35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2757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b="1" u="sng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Паша Абрамов</a:t>
            </a:r>
            <a:endParaRPr lang="ru-RU" sz="6600" b="1" u="sng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C:\Users\Илоночка\Desktop\94NjK9s5UEg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56792"/>
            <a:ext cx="3672408" cy="49118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7" descr="http://adm-zheleznovodsk.ru/media/cache/67/68/45/7e/96/e2/6768457e96e257da484a909362f155d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3979" y="3789040"/>
            <a:ext cx="3117210" cy="3061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572000" y="1916832"/>
            <a:ext cx="44644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АКЦИЯ</a:t>
            </a:r>
          </a:p>
          <a:p>
            <a:pPr algn="ctr"/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«ДОБРАЯ КИСТЬ»</a:t>
            </a:r>
            <a:endParaRPr lang="ru-RU" sz="40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479491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</TotalTime>
  <Words>70</Words>
  <Application>Microsoft Office PowerPoint</Application>
  <PresentationFormat>Экран (4:3)</PresentationFormat>
  <Paragraphs>13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Настя Звидённая</vt:lpstr>
      <vt:lpstr>Паша Абрамов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Илоночка</dc:creator>
  <cp:lastModifiedBy>Илоночка</cp:lastModifiedBy>
  <cp:revision>8</cp:revision>
  <dcterms:created xsi:type="dcterms:W3CDTF">2022-10-25T09:37:04Z</dcterms:created>
  <dcterms:modified xsi:type="dcterms:W3CDTF">2022-10-26T08:04:21Z</dcterms:modified>
</cp:coreProperties>
</file>