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4" d="100"/>
          <a:sy n="54" d="100"/>
        </p:scale>
        <p:origin x="106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681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08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205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3351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54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440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674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297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42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95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840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915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315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60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10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152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25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9ED61EE-61FE-48A3-9058-05E40592EA2C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72590FC-D89D-4EFA-BB72-4660D61E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71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B7C7E2-D739-4B83-BFAA-61AFC698A6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000" dirty="0">
                <a:solidFill>
                  <a:schemeClr val="accent1">
                    <a:lumMod val="75000"/>
                  </a:schemeClr>
                </a:solidFill>
              </a:rPr>
              <a:t>МЫ -КОЛЛЕКТИВ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4DDFA2-8AFD-41F5-9DAE-1072442D3A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Если что-то делать, то только вместе</a:t>
            </a:r>
          </a:p>
          <a:p>
            <a:r>
              <a:rPr lang="ru-RU" sz="3200" b="1" dirty="0">
                <a:solidFill>
                  <a:srgbClr val="FF0000"/>
                </a:solidFill>
              </a:rPr>
              <a:t>5/2 класс БОУ г. Омска «Гимназия №150»</a:t>
            </a:r>
          </a:p>
        </p:txBody>
      </p:sp>
    </p:spTree>
    <p:extLst>
      <p:ext uri="{BB962C8B-B14F-4D97-AF65-F5344CB8AC3E}">
        <p14:creationId xmlns:p14="http://schemas.microsoft.com/office/powerpoint/2010/main" val="319740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4F6D52-179A-430C-9BE0-1B8B9E062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– посмотрели фильм «Дом»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F8D842-2EAC-4869-9AF8-717A7B2AC19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Всем классом, второй год участвуем в этом проекте.</a:t>
            </a:r>
          </a:p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Интересно и полезно не только фильм посмотреть, но и подумать какую социальную практику организовать.</a:t>
            </a:r>
          </a:p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Коллективные дела – сплачивают ребят, дают шанс раскрыться тем, кто стеснительный или не решительный.</a:t>
            </a:r>
          </a:p>
        </p:txBody>
      </p:sp>
    </p:spTree>
    <p:extLst>
      <p:ext uri="{BB962C8B-B14F-4D97-AF65-F5344CB8AC3E}">
        <p14:creationId xmlns:p14="http://schemas.microsoft.com/office/powerpoint/2010/main" val="1906532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78BF1E-A12E-4103-9893-A33DA5527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Первое совместное дело на 1 сентября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73DDEE-C001-420E-9AA8-EDE1C65CD89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2938" y="2220250"/>
            <a:ext cx="5376863" cy="3866225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1. Совместно с родителями приняли участие в акции «Дети вместо цветов»</a:t>
            </a:r>
          </a:p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2. Родители позвонили в хоспис «Дом радужного детства»</a:t>
            </a:r>
          </a:p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3. Собрали денежные средства и передали фонду.</a:t>
            </a:r>
          </a:p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4. Нам передали воздушные шарики, в благодарность за участие в акции.</a:t>
            </a:r>
          </a:p>
          <a:p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37B95B14-C092-4B0C-BCFB-18D9DD0F21D6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965456"/>
            <a:ext cx="5799338" cy="3866225"/>
          </a:xfrm>
        </p:spPr>
      </p:pic>
    </p:spTree>
    <p:extLst>
      <p:ext uri="{BB962C8B-B14F-4D97-AF65-F5344CB8AC3E}">
        <p14:creationId xmlns:p14="http://schemas.microsoft.com/office/powerpoint/2010/main" val="2751914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ADF08B-E3C1-472E-A96A-0D86E1D53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Организовали выставку по безопасности дорожного движения, для этого вместе разрисовали раскраски.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0372DC8C-92CA-4BC5-B14C-105E5494FDF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61" y="2500761"/>
            <a:ext cx="2975889" cy="3967853"/>
          </a:xfrm>
        </p:spPr>
      </p:pic>
      <p:pic>
        <p:nvPicPr>
          <p:cNvPr id="6" name="Объект 5">
            <a:extLst>
              <a:ext uri="{FF2B5EF4-FFF2-40B4-BE49-F238E27FC236}">
                <a16:creationId xmlns:a16="http://schemas.microsoft.com/office/drawing/2014/main" id="{383F6752-E216-4DC3-AF07-A886B7DAB55B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086" y="2363785"/>
            <a:ext cx="3181351" cy="4241803"/>
          </a:xfr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4AD5F02-9EBC-4B2A-B198-EBCBF0FF5C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74" y="2378074"/>
            <a:ext cx="3293172" cy="439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05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E99544-1AA0-473E-89D3-F6AC1967E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1AB742-EAA9-474D-9A41-65DC469D52A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нас впереди весь учебный год!</a:t>
            </a:r>
          </a:p>
          <a:p>
            <a:pPr algn="ctr"/>
            <a:r>
              <a:rPr lang="ru-RU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 интересных совместных дел.</a:t>
            </a:r>
          </a:p>
        </p:txBody>
      </p:sp>
    </p:spTree>
    <p:extLst>
      <p:ext uri="{BB962C8B-B14F-4D97-AF65-F5344CB8AC3E}">
        <p14:creationId xmlns:p14="http://schemas.microsoft.com/office/powerpoint/2010/main" val="346581559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14</TotalTime>
  <Words>150</Words>
  <Application>Microsoft Office PowerPoint</Application>
  <PresentationFormat>Широкоэкранный</PresentationFormat>
  <Paragraphs>15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Times New Roman</vt:lpstr>
      <vt:lpstr>Tw Cen MT</vt:lpstr>
      <vt:lpstr>Капля</vt:lpstr>
      <vt:lpstr>МЫ -КОЛЛЕКТИВ</vt:lpstr>
      <vt:lpstr>Мы – посмотрели фильм «Дом»</vt:lpstr>
      <vt:lpstr>Первое совместное дело на 1 сентября</vt:lpstr>
      <vt:lpstr>Организовали выставку по безопасности дорожного движения, для этого вместе разрисовали раскраски.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МЫ -КОЛЛЕКТИВ</dc:title>
  <dc:creator>Professional</dc:creator>
  <cp:lastModifiedBy>Professional</cp:lastModifiedBy>
  <cp:revision>2</cp:revision>
  <dcterms:created xsi:type="dcterms:W3CDTF">2022-10-31T15:44:08Z</dcterms:created>
  <dcterms:modified xsi:type="dcterms:W3CDTF">2022-10-31T15:58:20Z</dcterms:modified>
</cp:coreProperties>
</file>