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5" r:id="rId5"/>
    <p:sldId id="258" r:id="rId6"/>
    <p:sldId id="264" r:id="rId7"/>
    <p:sldId id="263" r:id="rId8"/>
    <p:sldId id="262" r:id="rId9"/>
    <p:sldId id="260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41E-E200-4141-AAF0-3F1C272D7C6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983D-C04C-4F03-9F86-E725695E3A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60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41E-E200-4141-AAF0-3F1C272D7C6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983D-C04C-4F03-9F86-E725695E3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0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41E-E200-4141-AAF0-3F1C272D7C6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983D-C04C-4F03-9F86-E725695E3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195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41E-E200-4141-AAF0-3F1C272D7C6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983D-C04C-4F03-9F86-E725695E3A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7656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41E-E200-4141-AAF0-3F1C272D7C6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983D-C04C-4F03-9F86-E725695E3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41E-E200-4141-AAF0-3F1C272D7C6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983D-C04C-4F03-9F86-E725695E3A5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8560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41E-E200-4141-AAF0-3F1C272D7C6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983D-C04C-4F03-9F86-E725695E3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79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41E-E200-4141-AAF0-3F1C272D7C6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983D-C04C-4F03-9F86-E725695E3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491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41E-E200-4141-AAF0-3F1C272D7C6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983D-C04C-4F03-9F86-E725695E3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7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41E-E200-4141-AAF0-3F1C272D7C6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983D-C04C-4F03-9F86-E725695E3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93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41E-E200-4141-AAF0-3F1C272D7C6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983D-C04C-4F03-9F86-E725695E3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8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41E-E200-4141-AAF0-3F1C272D7C6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983D-C04C-4F03-9F86-E725695E3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70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41E-E200-4141-AAF0-3F1C272D7C6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983D-C04C-4F03-9F86-E725695E3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8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41E-E200-4141-AAF0-3F1C272D7C6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983D-C04C-4F03-9F86-E725695E3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89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41E-E200-4141-AAF0-3F1C272D7C6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983D-C04C-4F03-9F86-E725695E3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2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41E-E200-4141-AAF0-3F1C272D7C6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983D-C04C-4F03-9F86-E725695E3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81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41E-E200-4141-AAF0-3F1C272D7C6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983D-C04C-4F03-9F86-E725695E3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5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5E341E-E200-4141-AAF0-3F1C272D7C6F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C7983D-C04C-4F03-9F86-E725695E3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88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058" y="211346"/>
            <a:ext cx="8001000" cy="2971801"/>
          </a:xfrm>
        </p:spPr>
        <p:txBody>
          <a:bodyPr>
            <a:normAutofit/>
          </a:bodyPr>
          <a:lstStyle/>
          <a:p>
            <a:r>
              <a:rPr lang="ru-RU" sz="8800" b="1" dirty="0" smtClean="0"/>
              <a:t>Фильм: «Эра»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058" y="3058864"/>
            <a:ext cx="6855274" cy="1947333"/>
          </a:xfrm>
        </p:spPr>
        <p:txBody>
          <a:bodyPr>
            <a:noAutofit/>
          </a:bodyPr>
          <a:lstStyle/>
          <a:p>
            <a:r>
              <a:rPr lang="ru-RU" sz="4400" b="1" i="1" u="sng" dirty="0" smtClean="0"/>
              <a:t>Качество</a:t>
            </a:r>
            <a:r>
              <a:rPr lang="ru-RU" sz="4400" b="1" i="1" dirty="0" smtClean="0"/>
              <a:t>: мечта.</a:t>
            </a:r>
          </a:p>
          <a:p>
            <a:r>
              <a:rPr lang="ru-RU" sz="4400" b="1" i="1" u="sng" dirty="0" smtClean="0"/>
              <a:t>Участники</a:t>
            </a:r>
            <a:r>
              <a:rPr lang="ru-RU" sz="4400" b="1" i="1" dirty="0" smtClean="0"/>
              <a:t>: 1Б, родители учащихся 1Б, 5Б</a:t>
            </a:r>
            <a:endParaRPr lang="ru-RU" sz="4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204385" y="5572664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Сентябрь, 2022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5069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0" y="704440"/>
            <a:ext cx="7747240" cy="5817129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0860" y="-414068"/>
            <a:ext cx="8534400" cy="1507067"/>
          </a:xfrm>
        </p:spPr>
        <p:txBody>
          <a:bodyPr/>
          <a:lstStyle/>
          <a:p>
            <a:r>
              <a:rPr lang="ru-RU" dirty="0" smtClean="0"/>
              <a:t>Защита Домашнего задания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876580" y="1092999"/>
            <a:ext cx="2921329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Творческая фантазия на тему «Просторы космоса»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668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3024" y="1835571"/>
            <a:ext cx="6375863" cy="1507067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ребята мечтают быть, «как папа». И старшие школьники с удовольствием помогали нам на уроке технологии развивать необходимые навыки при работе с инструментами и изготовить приятный сюрприз для пап.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2" y="187037"/>
            <a:ext cx="4859191" cy="6471458"/>
          </a:xfrm>
        </p:spPr>
      </p:pic>
    </p:spTree>
    <p:extLst>
      <p:ext uri="{BB962C8B-B14F-4D97-AF65-F5344CB8AC3E}">
        <p14:creationId xmlns:p14="http://schemas.microsoft.com/office/powerpoint/2010/main" val="322547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609" y="112140"/>
            <a:ext cx="5965632" cy="4479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0152" y="112141"/>
            <a:ext cx="5965629" cy="447938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6226" y="4944531"/>
            <a:ext cx="1195603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кто-то мечтает стать учителем, и игра в группах помогла немного приблизиться к этой профессии – ребята выполняли задание: каждый сумел попробовать свои силы в роли учителя – объясняя и проверяя материал, и в роли отвечающего ученика.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23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martips.ru/wp-content/uploads/2018/07/20180803-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51" y="221989"/>
            <a:ext cx="11016730" cy="643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94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747" y="-405442"/>
            <a:ext cx="11970740" cy="1507067"/>
          </a:xfrm>
        </p:spPr>
        <p:txBody>
          <a:bodyPr/>
          <a:lstStyle/>
          <a:p>
            <a:pPr algn="ctr"/>
            <a:r>
              <a:rPr lang="ru-RU" dirty="0" smtClean="0"/>
              <a:t>Просмотр и обсуждение фильма «Эра»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8" y="647417"/>
            <a:ext cx="8145285" cy="6116011"/>
          </a:xfrm>
        </p:spPr>
      </p:pic>
    </p:spTree>
    <p:extLst>
      <p:ext uri="{BB962C8B-B14F-4D97-AF65-F5344CB8AC3E}">
        <p14:creationId xmlns:p14="http://schemas.microsoft.com/office/powerpoint/2010/main" val="250620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103" y="-360714"/>
            <a:ext cx="8534400" cy="1507067"/>
          </a:xfrm>
        </p:spPr>
        <p:txBody>
          <a:bodyPr/>
          <a:lstStyle/>
          <a:p>
            <a:r>
              <a:rPr lang="ru-RU" dirty="0" err="1" smtClean="0"/>
              <a:t>Квиз</a:t>
            </a:r>
            <a:r>
              <a:rPr lang="ru-RU" dirty="0" smtClean="0"/>
              <a:t>-игра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2" y="685799"/>
            <a:ext cx="7967369" cy="5982419"/>
          </a:xfrm>
        </p:spPr>
      </p:pic>
    </p:spTree>
    <p:extLst>
      <p:ext uri="{BB962C8B-B14F-4D97-AF65-F5344CB8AC3E}">
        <p14:creationId xmlns:p14="http://schemas.microsoft.com/office/powerpoint/2010/main" val="121948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860" y="-414068"/>
            <a:ext cx="8534400" cy="1507067"/>
          </a:xfrm>
        </p:spPr>
        <p:txBody>
          <a:bodyPr/>
          <a:lstStyle/>
          <a:p>
            <a:r>
              <a:rPr lang="ru-RU" dirty="0" smtClean="0"/>
              <a:t>Защита Домашнего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6580" y="1092999"/>
            <a:ext cx="2921329" cy="3615267"/>
          </a:xfrm>
        </p:spPr>
        <p:txBody>
          <a:bodyPr/>
          <a:lstStyle/>
          <a:p>
            <a:r>
              <a:rPr lang="ru-RU" b="1" dirty="0" smtClean="0"/>
              <a:t>Кем я мечтаю стать в будущем?</a:t>
            </a:r>
          </a:p>
          <a:p>
            <a:r>
              <a:rPr lang="ru-RU" b="1" dirty="0" smtClean="0"/>
              <a:t>Что уже сейчас я могу делать, чтобы достичь своей мечты?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7" y="724619"/>
            <a:ext cx="7157419" cy="537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1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6580" y="1092999"/>
            <a:ext cx="2921329" cy="3615267"/>
          </a:xfrm>
        </p:spPr>
        <p:txBody>
          <a:bodyPr/>
          <a:lstStyle/>
          <a:p>
            <a:r>
              <a:rPr lang="ru-RU" b="1" dirty="0" smtClean="0"/>
              <a:t>Кем я мечтаю стать в будущем?</a:t>
            </a:r>
          </a:p>
          <a:p>
            <a:r>
              <a:rPr lang="ru-RU" b="1" dirty="0" smtClean="0"/>
              <a:t>Что уже сейчас я могу делать, чтобы достичь своей мечты?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08" y="698738"/>
            <a:ext cx="7904183" cy="5934975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83260" y="-261668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Защита Домашнего задания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14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6580" y="1092999"/>
            <a:ext cx="2921329" cy="3615267"/>
          </a:xfrm>
        </p:spPr>
        <p:txBody>
          <a:bodyPr/>
          <a:lstStyle/>
          <a:p>
            <a:r>
              <a:rPr lang="ru-RU" b="1" dirty="0" smtClean="0"/>
              <a:t>Кем я мечтаю стать в будущем?</a:t>
            </a:r>
          </a:p>
          <a:p>
            <a:r>
              <a:rPr lang="ru-RU" b="1" dirty="0" smtClean="0"/>
              <a:t>Что уже сейчас я могу делать, чтобы достичь своей мечты?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3" y="621906"/>
            <a:ext cx="7983180" cy="59942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30860" y="-414068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Защита Домашнего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18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6580" y="1092999"/>
            <a:ext cx="2921329" cy="3615267"/>
          </a:xfrm>
        </p:spPr>
        <p:txBody>
          <a:bodyPr/>
          <a:lstStyle/>
          <a:p>
            <a:r>
              <a:rPr lang="ru-RU" b="1" dirty="0" smtClean="0"/>
              <a:t>Кем я мечтаю стать в будущем?</a:t>
            </a:r>
          </a:p>
          <a:p>
            <a:r>
              <a:rPr lang="ru-RU" b="1" dirty="0" smtClean="0"/>
              <a:t>Что уже сейчас я могу делать, чтобы достичь своей мечты?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5" y="694312"/>
            <a:ext cx="7890854" cy="5924967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30860" y="-414068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Защита Домашнего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40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6580" y="1092999"/>
            <a:ext cx="2921329" cy="3615267"/>
          </a:xfrm>
        </p:spPr>
        <p:txBody>
          <a:bodyPr/>
          <a:lstStyle/>
          <a:p>
            <a:r>
              <a:rPr lang="ru-RU" b="1" dirty="0" smtClean="0"/>
              <a:t>Кем я мечтаю стать в будущем?</a:t>
            </a:r>
          </a:p>
          <a:p>
            <a:r>
              <a:rPr lang="ru-RU" b="1" dirty="0" smtClean="0"/>
              <a:t>Что уже сейчас я могу делать, чтобы достичь своей мечты?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4" y="785450"/>
            <a:ext cx="4423644" cy="5891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8"/>
          <a:stretch/>
        </p:blipFill>
        <p:spPr>
          <a:xfrm>
            <a:off x="4856355" y="785450"/>
            <a:ext cx="3725458" cy="5891396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830860" y="-414068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Защита Домашнего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30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6580" y="1092999"/>
            <a:ext cx="2921329" cy="3615267"/>
          </a:xfrm>
        </p:spPr>
        <p:txBody>
          <a:bodyPr/>
          <a:lstStyle/>
          <a:p>
            <a:r>
              <a:rPr lang="ru-RU" b="1" dirty="0" smtClean="0"/>
              <a:t>Кем я мечтаю стать в будущем?</a:t>
            </a:r>
          </a:p>
          <a:p>
            <a:r>
              <a:rPr lang="ru-RU" b="1" dirty="0" smtClean="0"/>
              <a:t>Что уже сейчас я могу делать, чтобы достичь своей мечты?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54" y="741872"/>
            <a:ext cx="7945273" cy="596582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30860" y="-414068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Защита Домашнего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77951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</TotalTime>
  <Words>246</Words>
  <Application>Microsoft Office PowerPoint</Application>
  <PresentationFormat>Широкоэкранный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Сектор</vt:lpstr>
      <vt:lpstr>Фильм: «Эра»</vt:lpstr>
      <vt:lpstr>Просмотр и обсуждение фильма «Эра»</vt:lpstr>
      <vt:lpstr>Квиз-игра</vt:lpstr>
      <vt:lpstr>Защита Домашнего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Защита Домашнего задания</vt:lpstr>
      <vt:lpstr>Некоторые ребята мечтают быть, «как папа». И старшие школьники с удовольствием помогали нам на уроке технологии развивать необходимые навыки при работе с инструментами и изготовить приятный сюрприз для пап.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Фильм: «Эра»</dc:title>
  <dc:creator>RePack by Diakov</dc:creator>
  <cp:lastModifiedBy>User</cp:lastModifiedBy>
  <cp:revision>8</cp:revision>
  <dcterms:created xsi:type="dcterms:W3CDTF">2022-11-03T08:54:26Z</dcterms:created>
  <dcterms:modified xsi:type="dcterms:W3CDTF">2022-11-05T14:53:47Z</dcterms:modified>
</cp:coreProperties>
</file>