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62E1-F124-4093-A3B1-6E0D347A2DF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251-22D6-412A-AF0C-DF39A4669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14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62E1-F124-4093-A3B1-6E0D347A2DF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251-22D6-412A-AF0C-DF39A4669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11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62E1-F124-4093-A3B1-6E0D347A2DF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251-22D6-412A-AF0C-DF39A4669B5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409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62E1-F124-4093-A3B1-6E0D347A2DF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251-22D6-412A-AF0C-DF39A4669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989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62E1-F124-4093-A3B1-6E0D347A2DF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251-22D6-412A-AF0C-DF39A4669B5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4302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62E1-F124-4093-A3B1-6E0D347A2DF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251-22D6-412A-AF0C-DF39A4669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494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62E1-F124-4093-A3B1-6E0D347A2DF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251-22D6-412A-AF0C-DF39A4669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319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62E1-F124-4093-A3B1-6E0D347A2DF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251-22D6-412A-AF0C-DF39A4669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99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62E1-F124-4093-A3B1-6E0D347A2DF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251-22D6-412A-AF0C-DF39A4669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2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62E1-F124-4093-A3B1-6E0D347A2DF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251-22D6-412A-AF0C-DF39A4669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26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62E1-F124-4093-A3B1-6E0D347A2DF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251-22D6-412A-AF0C-DF39A4669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7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62E1-F124-4093-A3B1-6E0D347A2DF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251-22D6-412A-AF0C-DF39A4669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8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62E1-F124-4093-A3B1-6E0D347A2DF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251-22D6-412A-AF0C-DF39A4669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9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62E1-F124-4093-A3B1-6E0D347A2DF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251-22D6-412A-AF0C-DF39A4669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5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62E1-F124-4093-A3B1-6E0D347A2DF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251-22D6-412A-AF0C-DF39A4669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10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62E1-F124-4093-A3B1-6E0D347A2DF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251-22D6-412A-AF0C-DF39A4669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06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262E1-F124-4093-A3B1-6E0D347A2DF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25251-22D6-412A-AF0C-DF39A4669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1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ebp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1DB2C-9F87-EB07-011C-9510248BA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168" y="1122363"/>
            <a:ext cx="10222832" cy="2090069"/>
          </a:xfrm>
        </p:spPr>
        <p:txBody>
          <a:bodyPr/>
          <a:lstStyle/>
          <a:p>
            <a:pPr algn="ctr"/>
            <a:r>
              <a:rPr lang="ru-RU" sz="6600" b="1" dirty="0"/>
              <a:t>Если не мы, то кто же?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1977BE-9773-1DAC-C30C-D8D22F62A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5735636"/>
            <a:ext cx="9718396" cy="773447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Общее дело 6 класса «А»МБОУ «Школа №78»</a:t>
            </a:r>
          </a:p>
        </p:txBody>
      </p:sp>
    </p:spTree>
    <p:extLst>
      <p:ext uri="{BB962C8B-B14F-4D97-AF65-F5344CB8AC3E}">
        <p14:creationId xmlns:p14="http://schemas.microsoft.com/office/powerpoint/2010/main" val="281779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BF8EFE-06A4-AF10-AB99-8DD3D222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Этапы работы над проектом: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215F19D-7974-BA4A-F184-DD2045386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1.Просмотр фильма «Первое дело»;</a:t>
            </a:r>
          </a:p>
          <a:p>
            <a:r>
              <a:rPr lang="ru-RU" sz="2800" b="1" dirty="0"/>
              <a:t>2.Обсуждение увиденного;</a:t>
            </a:r>
          </a:p>
          <a:p>
            <a:r>
              <a:rPr lang="ru-RU" sz="2800" b="1" dirty="0"/>
              <a:t>3.Выбор общественно полезного дела;</a:t>
            </a:r>
          </a:p>
          <a:p>
            <a:r>
              <a:rPr lang="ru-RU" sz="2800" b="1" dirty="0"/>
              <a:t>4.Составление плана;</a:t>
            </a:r>
          </a:p>
          <a:p>
            <a:r>
              <a:rPr lang="ru-RU" sz="2800" b="1" dirty="0"/>
              <a:t>5.Реализация плана;</a:t>
            </a:r>
          </a:p>
        </p:txBody>
      </p:sp>
    </p:spTree>
    <p:extLst>
      <p:ext uri="{BB962C8B-B14F-4D97-AF65-F5344CB8AC3E}">
        <p14:creationId xmlns:p14="http://schemas.microsoft.com/office/powerpoint/2010/main" val="98963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1E8423D-0952-829B-CBF6-EAFEC98A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Просмотр и обсуждение фильма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CB722A7-FB04-BDB4-BF4C-862059DD6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3" y="1455820"/>
            <a:ext cx="3904583" cy="2928437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A64C02-DC57-82A5-42A6-A99F63255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68" y="1455820"/>
            <a:ext cx="2844466" cy="37926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BE3313-44DB-F098-DBCC-144708E29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56" y="1521631"/>
            <a:ext cx="3728433" cy="49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2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2D9E646-D4E4-51F8-81A5-9FABF609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851677" cy="1388196"/>
          </a:xfrm>
        </p:spPr>
        <p:txBody>
          <a:bodyPr/>
          <a:lstStyle/>
          <a:p>
            <a:pPr algn="ctr"/>
            <a:r>
              <a:rPr lang="ru-RU" b="1" dirty="0"/>
              <a:t>Выбор общественно- полезного дела: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306D063-B59C-2B26-87CB-0490FDE1858F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677334" y="1636296"/>
            <a:ext cx="8596668" cy="524294"/>
          </a:xfrm>
        </p:spPr>
        <p:txBody>
          <a:bodyPr>
            <a:normAutofit fontScale="70000" lnSpcReduction="20000"/>
          </a:bodyPr>
          <a:lstStyle/>
          <a:p>
            <a:r>
              <a:rPr lang="ru-RU" sz="2400" b="1" dirty="0"/>
              <a:t>С этой целью был проведён соцопрос населения микрорайона школы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1139B1-9EB9-3015-2973-F56A94259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711">
            <a:off x="413429" y="2329447"/>
            <a:ext cx="2980617" cy="39824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842122-4203-7CEF-7831-11B39382E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052">
            <a:off x="7431186" y="2725727"/>
            <a:ext cx="4429519" cy="35072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CB57FBA-232E-EC72-180A-68B6C944B0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7"/>
          <a:stretch/>
        </p:blipFill>
        <p:spPr>
          <a:xfrm>
            <a:off x="3200400" y="2911561"/>
            <a:ext cx="4596064" cy="357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19AC350-7EAB-AF54-0155-23E0017B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Составление плана работы: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6B9F6F1-B0B4-F5B0-6DD7-1B7D1C659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9345">
            <a:off x="452904" y="2395184"/>
            <a:ext cx="5323250" cy="3704827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9A41C3-83A5-E3CA-ABA7-30E34E058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187">
            <a:off x="5867400" y="2617041"/>
            <a:ext cx="5682916" cy="370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22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938E5A-5711-F1E5-F549-08FE7E164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Реализация плана: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312FE15-895F-C342-780A-B5D1C708E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926" y="1323474"/>
            <a:ext cx="10619874" cy="4853489"/>
          </a:xfrm>
        </p:spPr>
        <p:txBody>
          <a:bodyPr/>
          <a:lstStyle/>
          <a:p>
            <a:pPr algn="ctr"/>
            <a:r>
              <a:rPr lang="ru-RU" dirty="0"/>
              <a:t>переходим от слов к делу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957631-81EB-E628-9941-B41AC674E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946">
            <a:off x="248443" y="1417604"/>
            <a:ext cx="3866147" cy="28996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76A8B9-7984-6869-D250-573257A82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38" y="2025483"/>
            <a:ext cx="3679154" cy="24627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F9FDD0-5E1C-282A-0EE9-994676F71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7567">
            <a:off x="8621062" y="324214"/>
            <a:ext cx="3336758" cy="27681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18E821-A1B4-35E1-208D-F2BDF2584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6012">
            <a:off x="342070" y="4321949"/>
            <a:ext cx="2353930" cy="234585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C829C40-4B73-E38E-F5E9-750CE561E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98" y="3400882"/>
            <a:ext cx="4290926" cy="321819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2ADB36D-B28B-DB12-4295-20225089F4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17" y="4378729"/>
            <a:ext cx="3541857" cy="24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4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6B9A4-2705-E6A1-F9D9-591759AB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Реализация плана: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5D711-77FF-C30A-5333-C2CA13C9B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4084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Уборка территории детской площадки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B59229-25F1-7CD7-1CBC-10A637260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56" y="3091750"/>
            <a:ext cx="5077326" cy="36215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59F3D9-ACE0-5523-9637-947B2D4B2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0" y="3091750"/>
            <a:ext cx="5077326" cy="36215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F50CBDA-FDFB-8AB5-C302-1EBC55E0AE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9" t="13333" r="24824"/>
          <a:stretch/>
        </p:blipFill>
        <p:spPr>
          <a:xfrm>
            <a:off x="547220" y="234389"/>
            <a:ext cx="2329222" cy="2726625"/>
          </a:xfrm>
          <a:prstGeom prst="rect">
            <a:avLst/>
          </a:prstGeom>
        </p:spPr>
      </p:pic>
      <p:sp>
        <p:nvSpPr>
          <p:cNvPr id="15" name="AutoShape 2">
            <a:extLst>
              <a:ext uri="{FF2B5EF4-FFF2-40B4-BE49-F238E27FC236}">
                <a16:creationId xmlns:a16="http://schemas.microsoft.com/office/drawing/2014/main" id="{0E555D62-2F1C-D9BB-EF9D-577D5EDEE3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6A13B4-D588-27C9-3BA3-9A5945EC7E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063" y="365124"/>
            <a:ext cx="2879944" cy="259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2745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94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Если не мы, то кто же?</vt:lpstr>
      <vt:lpstr>Этапы работы над проектом: </vt:lpstr>
      <vt:lpstr>Просмотр и обсуждение фильма</vt:lpstr>
      <vt:lpstr>Выбор общественно- полезного дела:</vt:lpstr>
      <vt:lpstr>Составление плана работы:</vt:lpstr>
      <vt:lpstr>Реализация плана:</vt:lpstr>
      <vt:lpstr>Реализация плана: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не мы, то кто же?</dc:title>
  <dc:creator>Хозяйка Ольга</dc:creator>
  <cp:lastModifiedBy>Хозяйка Ольга</cp:lastModifiedBy>
  <cp:revision>1</cp:revision>
  <dcterms:created xsi:type="dcterms:W3CDTF">2022-11-08T17:39:04Z</dcterms:created>
  <dcterms:modified xsi:type="dcterms:W3CDTF">2022-11-08T17:45:45Z</dcterms:modified>
</cp:coreProperties>
</file>