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81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67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178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00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77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9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81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82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21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90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19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779D184-5AFD-4C67-9D21-1F4D7FA6E13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294E65F-55E0-4AB9-84C7-27258A6C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72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Кинофильм «Навсегда»</a:t>
            </a:r>
            <a:br>
              <a:rPr lang="ru-RU" dirty="0" smtClean="0"/>
            </a:br>
            <a:r>
              <a:rPr lang="ru-RU" dirty="0" smtClean="0"/>
              <a:t>смелость и отвага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12800" dirty="0" smtClean="0"/>
              <a:t>Выполнила: </a:t>
            </a:r>
            <a:r>
              <a:rPr lang="ru-RU" sz="12800" dirty="0" err="1"/>
              <a:t>С</a:t>
            </a:r>
            <a:r>
              <a:rPr lang="ru-RU" sz="12800" dirty="0" err="1" smtClean="0"/>
              <a:t>емёнова</a:t>
            </a:r>
            <a:r>
              <a:rPr lang="ru-RU" sz="12800" dirty="0" smtClean="0"/>
              <a:t> </a:t>
            </a:r>
            <a:r>
              <a:rPr lang="ru-RU" sz="12800" dirty="0"/>
              <a:t>В</a:t>
            </a:r>
            <a:r>
              <a:rPr lang="ru-RU" sz="12800" dirty="0" smtClean="0"/>
              <a:t>алерия </a:t>
            </a:r>
            <a:r>
              <a:rPr lang="ru-RU" sz="9600" dirty="0" smtClean="0"/>
              <a:t>9«З»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7570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/>
              <a:t>Вéрмахт</a:t>
            </a:r>
            <a:r>
              <a:rPr lang="ru-RU" sz="2800" dirty="0"/>
              <a:t> (</a:t>
            </a:r>
            <a:r>
              <a:rPr lang="ru-RU" sz="2800" dirty="0" err="1" smtClean="0"/>
              <a:t>нем.Wehrmacht</a:t>
            </a:r>
            <a:r>
              <a:rPr lang="ru-RU" sz="2800" dirty="0" smtClean="0"/>
              <a:t> –Вооруженные силы</a:t>
            </a:r>
            <a:r>
              <a:rPr lang="ru-RU" sz="2800" dirty="0"/>
              <a:t>) </a:t>
            </a:r>
            <a:r>
              <a:rPr lang="ru-RU" sz="2800" dirty="0" smtClean="0"/>
              <a:t>–Вооружённые силы </a:t>
            </a:r>
            <a:r>
              <a:rPr lang="ru-RU" sz="2800" dirty="0"/>
              <a:t>нацистской Германии в </a:t>
            </a:r>
            <a:r>
              <a:rPr lang="ru-RU" sz="2800" dirty="0" smtClean="0"/>
              <a:t>19 веке. </a:t>
            </a:r>
            <a:endParaRPr lang="ru-RU" sz="2800" dirty="0"/>
          </a:p>
          <a:p>
            <a:endParaRPr lang="ru-RU" sz="2800" dirty="0" smtClean="0"/>
          </a:p>
          <a:p>
            <a:r>
              <a:rPr lang="ru-RU" sz="2800" dirty="0" err="1" smtClean="0"/>
              <a:t>Аджимушкáйские</a:t>
            </a:r>
            <a:r>
              <a:rPr lang="ru-RU" sz="2800" dirty="0" smtClean="0"/>
              <a:t> </a:t>
            </a:r>
            <a:r>
              <a:rPr lang="ru-RU" sz="2800" dirty="0"/>
              <a:t>каменоломни – подземные каменоломни в </a:t>
            </a:r>
            <a:r>
              <a:rPr lang="ru-RU" sz="2800" dirty="0" smtClean="0"/>
              <a:t>черте г</a:t>
            </a:r>
            <a:r>
              <a:rPr lang="ru-RU" sz="2800" dirty="0"/>
              <a:t>. Керчь (названы по п. </a:t>
            </a:r>
            <a:r>
              <a:rPr lang="ru-RU" sz="2800" dirty="0" err="1"/>
              <a:t>Аджи-Мушкай</a:t>
            </a:r>
            <a:r>
              <a:rPr lang="ru-RU" sz="2800" dirty="0"/>
              <a:t>), где со второй половины мая до </a:t>
            </a:r>
            <a:r>
              <a:rPr lang="ru-RU" sz="2800" dirty="0" smtClean="0"/>
              <a:t>конца октября </a:t>
            </a:r>
            <a:r>
              <a:rPr lang="ru-RU" sz="2800" dirty="0"/>
              <a:t>1942 г. часть войск Крымского фронта вела оборону </a:t>
            </a:r>
            <a:r>
              <a:rPr lang="ru-RU" sz="2800" dirty="0" smtClean="0"/>
              <a:t>против немецких </a:t>
            </a:r>
            <a:r>
              <a:rPr lang="ru-RU" sz="2800" dirty="0" smtClean="0"/>
              <a:t>войск, 1935—1945 </a:t>
            </a:r>
            <a:r>
              <a:rPr lang="ru-RU" sz="2800" dirty="0"/>
              <a:t>гг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5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же хорошо вы смотрели фильм, сейчас узнаем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3200" dirty="0" smtClean="0"/>
              <a:t>Сколько </a:t>
            </a:r>
            <a:r>
              <a:rPr lang="ru-RU" sz="3200" dirty="0"/>
              <a:t>лет было Мише в 1942 году</a:t>
            </a:r>
            <a:r>
              <a:rPr lang="ru-RU" sz="3200" dirty="0" smtClean="0"/>
              <a:t>?</a:t>
            </a:r>
          </a:p>
          <a:p>
            <a:pPr marL="514350" indent="-514350">
              <a:buAutoNum type="arabicParenR"/>
            </a:pPr>
            <a:r>
              <a:rPr lang="ru-RU" sz="3200" dirty="0"/>
              <a:t>Почему Миша оказался в катакомбах</a:t>
            </a:r>
            <a:r>
              <a:rPr lang="ru-RU" sz="3200" dirty="0" smtClean="0"/>
              <a:t>?</a:t>
            </a:r>
          </a:p>
          <a:p>
            <a:pPr marL="514350" indent="-514350">
              <a:buAutoNum type="arabicParenR"/>
            </a:pPr>
            <a:r>
              <a:rPr lang="ru-RU" sz="3200" dirty="0"/>
              <a:t>- Сколько людей выжило на момент освобождения Керчи</a:t>
            </a:r>
            <a:r>
              <a:rPr lang="ru-RU" sz="3200" dirty="0" smtClean="0"/>
              <a:t>?</a:t>
            </a:r>
          </a:p>
          <a:p>
            <a:pPr marL="514350" indent="-514350">
              <a:buAutoNum type="arabicParenR"/>
            </a:pPr>
            <a:r>
              <a:rPr lang="ru-RU" sz="3200" dirty="0" smtClean="0"/>
              <a:t>Почему после смерти Мамы И Сестер Миша Возвращается каменоломни</a:t>
            </a:r>
            <a:r>
              <a:rPr lang="ru-RU" sz="3200" dirty="0"/>
              <a:t>?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60972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20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же рассказывает этот фильм?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О </a:t>
            </a:r>
            <a:r>
              <a:rPr lang="ru-RU" sz="4400" dirty="0">
                <a:solidFill>
                  <a:srgbClr val="FF0000"/>
                </a:solidFill>
              </a:rPr>
              <a:t>том, что смелость и отвага – это качества, необходимые сегодня не только в минуту опасности, но и каждому, кто дорожит памятью о своих близких, историей своей семьи, своего народа, своей страны.</a:t>
            </a:r>
          </a:p>
        </p:txBody>
      </p:sp>
    </p:spTree>
    <p:extLst>
      <p:ext uri="{BB962C8B-B14F-4D97-AF65-F5344CB8AC3E}">
        <p14:creationId xmlns:p14="http://schemas.microsoft.com/office/powerpoint/2010/main" val="305484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Смелость и отвага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sz="4000" dirty="0">
                <a:solidFill>
                  <a:srgbClr val="FF0000"/>
                </a:solidFill>
              </a:rPr>
              <a:t>Смелость</a:t>
            </a:r>
            <a:r>
              <a:rPr lang="ru-RU" sz="4000" dirty="0"/>
              <a:t> </a:t>
            </a:r>
            <a:r>
              <a:rPr lang="ru-RU" sz="4000" dirty="0">
                <a:solidFill>
                  <a:srgbClr val="FF0000"/>
                </a:solidFill>
              </a:rPr>
              <a:t>и отвага – это качества, необходимые не только в минуту опасности, но и в момент защиты памяти о своих близких, истории своей семьи, своего народа, своей </a:t>
            </a:r>
            <a:r>
              <a:rPr lang="ru-RU" sz="4000" dirty="0" smtClean="0">
                <a:solidFill>
                  <a:srgbClr val="FF0000"/>
                </a:solidFill>
              </a:rPr>
              <a:t>страны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6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2442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Где проходили съемки фильма?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FF0000"/>
                </a:solidFill>
              </a:rPr>
              <a:t>В Керчи основными местами для съёмок стали несколько локаций. Первая часть фильма полностью снята в не музейной части </a:t>
            </a:r>
            <a:r>
              <a:rPr lang="ru-RU" sz="4000" dirty="0" err="1">
                <a:solidFill>
                  <a:srgbClr val="FF0000"/>
                </a:solidFill>
              </a:rPr>
              <a:t>Аджимушкайских</a:t>
            </a:r>
            <a:r>
              <a:rPr lang="ru-RU" sz="4000" dirty="0">
                <a:solidFill>
                  <a:srgbClr val="FF0000"/>
                </a:solidFill>
              </a:rPr>
              <a:t> каменоломен. Здесь о подвиге и мужестве советских солдат и детей, которые в годы войны держали оборону подземелья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086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Воссоединение: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/>
              <a:t>название фильма </a:t>
            </a:r>
            <a:r>
              <a:rPr lang="ru-RU" sz="4800" dirty="0" smtClean="0"/>
              <a:t>«Навсегда»— </a:t>
            </a:r>
            <a:r>
              <a:rPr lang="ru-RU" sz="4800" dirty="0"/>
              <a:t>символ воссоединения Крыма с Россией. Навсегда — такое важное слово, смысл которого не нужно объяснять жителям нашей страны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65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997527"/>
            <a:ext cx="10058400" cy="5174673"/>
          </a:xfrm>
        </p:spPr>
        <p:txBody>
          <a:bodyPr>
            <a:noAutofit/>
          </a:bodyPr>
          <a:lstStyle/>
          <a:p>
            <a:r>
              <a:rPr lang="ru-RU" sz="2400" dirty="0"/>
              <a:t>В 1783 г. произошло присоединение Крыма к Российской империи в ходе</a:t>
            </a:r>
          </a:p>
          <a:p>
            <a:r>
              <a:rPr lang="ru-RU" sz="2400" dirty="0"/>
              <a:t>военной кампании князя Г. Потёмкина по «усмирению Крыма» 1782-1783 гг.,</a:t>
            </a:r>
          </a:p>
          <a:p>
            <a:r>
              <a:rPr lang="ru-RU" sz="2400" dirty="0"/>
              <a:t>после отречения последнего крымского хана </a:t>
            </a:r>
            <a:r>
              <a:rPr lang="ru-RU" sz="2400" dirty="0" err="1"/>
              <a:t>Шахина</a:t>
            </a:r>
            <a:r>
              <a:rPr lang="ru-RU" sz="2400" dirty="0"/>
              <a:t> </a:t>
            </a:r>
            <a:r>
              <a:rPr lang="ru-RU" sz="2400" dirty="0" err="1"/>
              <a:t>Гирея</a:t>
            </a:r>
            <a:r>
              <a:rPr lang="ru-RU" sz="2400" dirty="0"/>
              <a:t> под давлением</a:t>
            </a:r>
          </a:p>
          <a:p>
            <a:r>
              <a:rPr lang="ru-RU" sz="2400" dirty="0"/>
              <a:t>представителей Потёмкина. На присоединённой территории в 1784 г. была</a:t>
            </a:r>
          </a:p>
          <a:p>
            <a:r>
              <a:rPr lang="ru-RU" sz="2400" dirty="0"/>
              <a:t>образована Таврическая область.</a:t>
            </a:r>
          </a:p>
          <a:p>
            <a:r>
              <a:rPr lang="ru-RU" sz="2400" dirty="0"/>
              <a:t>19 апреля – день, когда был подписан манифест о присоединении Крыма</a:t>
            </a:r>
          </a:p>
          <a:p>
            <a:r>
              <a:rPr lang="ru-RU" sz="2400" dirty="0"/>
              <a:t>к Российской империи, – является одной из памятных дат России.</a:t>
            </a:r>
          </a:p>
        </p:txBody>
      </p:sp>
    </p:spTree>
    <p:extLst>
      <p:ext uri="{BB962C8B-B14F-4D97-AF65-F5344CB8AC3E}">
        <p14:creationId xmlns:p14="http://schemas.microsoft.com/office/powerpoint/2010/main" val="33002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Сюжет: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борьба с фашизмом, отношение к истории современных детей и подростков</a:t>
            </a:r>
          </a:p>
        </p:txBody>
      </p:sp>
    </p:spTree>
    <p:extLst>
      <p:ext uri="{BB962C8B-B14F-4D97-AF65-F5344CB8AC3E}">
        <p14:creationId xmlns:p14="http://schemas.microsoft.com/office/powerpoint/2010/main" val="32648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вы понимаете этот эпиграф?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«Дело не в </a:t>
            </a:r>
            <a:r>
              <a:rPr lang="ru-RU" sz="4800" dirty="0" smtClean="0"/>
              <a:t>дороге, которую </a:t>
            </a:r>
            <a:r>
              <a:rPr lang="ru-RU" sz="4800" dirty="0"/>
              <a:t>мы выбираем; то, что внутри нас, заставляет нас выбирать дорогу».</a:t>
            </a:r>
          </a:p>
        </p:txBody>
      </p:sp>
    </p:spTree>
    <p:extLst>
      <p:ext uri="{BB962C8B-B14F-4D97-AF65-F5344CB8AC3E}">
        <p14:creationId xmlns:p14="http://schemas.microsoft.com/office/powerpoint/2010/main" val="734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99</TotalTime>
  <Words>380</Words>
  <Application>Microsoft Office PowerPoint</Application>
  <PresentationFormat>Произвольный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Дерево</vt:lpstr>
      <vt:lpstr> Кинофильм «Навсегда» смелость и отвага</vt:lpstr>
      <vt:lpstr>О чем же рассказывает этот фильм?</vt:lpstr>
      <vt:lpstr>Смелость и отвага</vt:lpstr>
      <vt:lpstr>Презентация PowerPoint</vt:lpstr>
      <vt:lpstr>Где проходили съемки фильма?</vt:lpstr>
      <vt:lpstr>Воссоединение:</vt:lpstr>
      <vt:lpstr>Презентация PowerPoint</vt:lpstr>
      <vt:lpstr>Сюжет:</vt:lpstr>
      <vt:lpstr>Как вы понимаете этот эпиграф?</vt:lpstr>
      <vt:lpstr>словарик</vt:lpstr>
      <vt:lpstr>Как же хорошо вы смотрели фильм, сейчас узнаем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Кинофильм «Навсегда»</dc:title>
  <dc:creator>Анна</dc:creator>
  <cp:lastModifiedBy>Учитель</cp:lastModifiedBy>
  <cp:revision>8</cp:revision>
  <dcterms:created xsi:type="dcterms:W3CDTF">2022-11-30T10:07:53Z</dcterms:created>
  <dcterms:modified xsi:type="dcterms:W3CDTF">2022-12-01T07:22:22Z</dcterms:modified>
</cp:coreProperties>
</file>