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8" r:id="rId3"/>
    <p:sldId id="269" r:id="rId4"/>
    <p:sldId id="262" r:id="rId5"/>
    <p:sldId id="279" r:id="rId6"/>
    <p:sldId id="280" r:id="rId7"/>
    <p:sldId id="259" r:id="rId8"/>
    <p:sldId id="267" r:id="rId9"/>
    <p:sldId id="281" r:id="rId10"/>
    <p:sldId id="282" r:id="rId11"/>
    <p:sldId id="283" r:id="rId12"/>
    <p:sldId id="28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3DAF1C2-0458-5764-5260-6F01B3942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E058A2-EC27-CDFF-A88F-6813ACBBD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DDEF29-AC74-A42D-2952-995AB8D93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4C73A-DD20-4E5F-970F-9FC874569D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21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6A49A-8161-7C99-0B16-A68043C6C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56B5FA-0C2D-463B-1E79-44C52DE16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EAF14F-2D44-EEE1-4304-A85D41C8E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D2AAB-AC8E-43FA-88A3-17C5559DA3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87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7BFDF-88CB-8D29-5DC1-10371E057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FAAFBD-C314-D57F-BA66-930A2E830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8A928-7A7C-B1DC-A323-EA58A3C40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D24F7-A18D-42EF-AF11-198E64F898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409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F8670A-D8D1-1F98-0499-512999BB7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F094C7-E88D-FD57-0215-809E3EC72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AA48D9-4D01-D769-A2B0-ED10E53AE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C1964-99C1-43D4-992C-F80AAAD449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74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46686-755C-8197-0EE4-5542695A3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AB03BA-67D0-7988-A267-E59B29676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23BF1B-5A01-976C-1C1F-7EB00139B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A4E33-874F-4A5A-A76E-AF3413ED6C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706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1D748E-6402-A7EE-959D-88E3A14EF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20383-49CB-0ABB-D069-4E9D1C055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98CC39-7BC2-E9BE-B88D-2624F505A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93FF2-AF1C-4D4F-8FE7-E76F6D3B79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6599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C5DBD0-A444-595F-AC1B-6CB9EC47F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4FCF61-D93B-5041-0B5A-0DC028AE4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1E38B-F479-E25D-8A7E-E1D98FA63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C41-A66D-4DE1-B73C-BFDEACA355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6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D24C7-C8FE-9560-2E77-22A7B5330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C9438-F30A-BDA9-7EC3-1CAA03D6D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1BFE7-E3DD-02A0-C5C7-39E46DA8D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BFEC9-65ED-48F0-9424-4C88EC67E6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651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A05921-291D-2D22-B53B-029C38BF9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85D5C4-2BF1-CAAD-4A9A-E2BAD0D45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54AF57-D712-E08E-1D63-9AFC7D7C7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F7E86-D7E8-461A-8752-E1C2805A85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248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62CCE9-8F29-84A5-DED5-B045A8FAD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AE9F15-01F2-6883-2B4B-0E984A77C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6B8B75-6146-1129-16C7-4D916B27C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CF24F-383E-4625-BAFF-59DE066BC6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584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2FDF28-60AF-93C4-4C20-96CBE5563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ABAB4C-8838-440D-011F-6C9303B6C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252AA3-EC9C-7E8E-F3C5-AD4CDACDA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A85D5-F2E1-470E-8334-996A5FDC58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605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C59B0-A6EB-5F32-EB99-CCDD2C99F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98F25-56E1-D85A-F597-E92EC572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31961-2C68-BD59-EC91-B2CF78541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892E9-0734-4D8F-BDC9-A549507E6B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296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A271D-9A20-6166-261A-E732B1DEF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9DC0D-ED98-CA21-840A-5F251B0C5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96528-A38A-8850-941E-81FDA710B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1FE65-E04F-4B3F-9E5B-D2792EA97F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686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7C5B6BD-614E-E702-E050-474EE284F5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9F2C70E-61E2-1FCC-84C3-105808C1DCB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FA883B1A-18B9-959C-4A57-7C2DF81B6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A09759-5247-2EEA-480E-D64B7A70DA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3C4BFF70-980A-6D39-5D25-D8EF0B1EA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FACB11-DCE4-4659-BAB6-1FC259108C7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hyperlink" Target="http://i013.radikal.ru/0907/5b/3321e8defbff.jpg" TargetMode="Externa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hyperlink" Target="http://www.saltt.ru/photos/site/dtp_670x453.jpg" TargetMode="Externa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hyperlink" Target="http://www.mr7.ru/netcat_files/586/689/DSC03489.JPG" TargetMode="Externa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hyperlink" Target="http://s4.images.drive2.ru/user.blog.photos/7800/000/000/05e/fe1/88cc89cf8dda41a0-large.jpg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5.e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eshi.ru/getimg3.jpeg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://mediaport.info-lan.ru/images/images/w9s-lom.jpg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D5E209C2-7E87-D8AB-991D-10DD992B6DFF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>
                <a:solidFill>
                  <a:srgbClr val="00B0F0"/>
                </a:solidFill>
              </a:rPr>
              <a:t>Письмо водителю!</a:t>
            </a:r>
          </a:p>
        </p:txBody>
      </p:sp>
      <p:pic>
        <p:nvPicPr>
          <p:cNvPr id="3076" name="Рисунок 4" descr="http://audiomobile.ru/imager.php/getnews/17/909546743_baby-kreslo_jpg">
            <a:extLst>
              <a:ext uri="{FF2B5EF4-FFF2-40B4-BE49-F238E27FC236}">
                <a16:creationId xmlns:a16="http://schemas.microsoft.com/office/drawing/2014/main" id="{815091ED-D981-9D2E-6061-7DAEACA1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72" y="2638931"/>
            <a:ext cx="3276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40F68-88E5-0E63-EFAD-21E55DF0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СОВЕТ ВОДИТЕЛЮ    </a:t>
            </a:r>
            <a:r>
              <a:rPr lang="ru-RU" b="1" dirty="0">
                <a:solidFill>
                  <a:srgbClr val="FF0000"/>
                </a:solidFill>
              </a:rPr>
              <a:t>№6</a:t>
            </a:r>
            <a:endParaRPr lang="ru-RU" b="1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9F6E7C0-E867-6E0B-733E-51BFC2FD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		</a:t>
            </a:r>
            <a:r>
              <a:rPr lang="ru-RU" b="1" dirty="0">
                <a:solidFill>
                  <a:srgbClr val="FF0000"/>
                </a:solidFill>
              </a:rPr>
              <a:t>«Не уверен – не обгоняй!»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/>
              <a:t>			Истину ты эту знай!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/>
              <a:t>			За дорогою  следи-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/>
              <a:t>			Обстановку проясни.</a:t>
            </a:r>
          </a:p>
        </p:txBody>
      </p:sp>
      <p:pic>
        <p:nvPicPr>
          <p:cNvPr id="4" name="Picture 6" descr="http://i013.radikal.ru/0907/5b/3321e8defbff.jpg">
            <a:hlinkClick r:id="rId2"/>
            <a:extLst>
              <a:ext uri="{FF2B5EF4-FFF2-40B4-BE49-F238E27FC236}">
                <a16:creationId xmlns:a16="http://schemas.microsoft.com/office/drawing/2014/main" id="{A4B2301F-9AF7-9E6E-408E-70C052C6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01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8024-AEFA-A356-E722-041F4FFA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СОВЕТ ВОДИТЕЛЮ    </a:t>
            </a:r>
            <a:r>
              <a:rPr lang="ru-RU" b="1" dirty="0">
                <a:solidFill>
                  <a:srgbClr val="FF0000"/>
                </a:solidFill>
              </a:rPr>
              <a:t>№7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7F2BDA4-5780-5EEB-4CD2-B08AD01E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40750" cy="4803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/>
              <a:t>Светофор всем помогает: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/>
              <a:t>Видит дальше, больше знает.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/>
              <a:t>На него ты посмотри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/>
              <a:t>И решение прими…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pic>
        <p:nvPicPr>
          <p:cNvPr id="4" name="Picture 4" descr="Картинка 23 из 3020">
            <a:hlinkClick r:id="rId2"/>
            <a:extLst>
              <a:ext uri="{FF2B5EF4-FFF2-40B4-BE49-F238E27FC236}">
                <a16:creationId xmlns:a16="http://schemas.microsoft.com/office/drawing/2014/main" id="{9BD1E900-9846-A3AE-95A4-1C200C1D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B5F0A-D11F-7E8A-3403-349E1913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СОВЕТ ВОДИТЕЛЮ    </a:t>
            </a:r>
            <a:r>
              <a:rPr lang="ru-RU" b="1" dirty="0">
                <a:solidFill>
                  <a:srgbClr val="FF0000"/>
                </a:solidFill>
              </a:rPr>
              <a:t>№8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492B346-C977-76DC-E70E-AB7449A3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24000"/>
            <a:ext cx="854075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3600" b="1" dirty="0"/>
              <a:t>		Если ж ДТП случилось,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 b="1" dirty="0"/>
              <a:t>		Никуда не уезжай,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 b="1" dirty="0"/>
              <a:t> 		Пострадавшим помогай...</a:t>
            </a:r>
          </a:p>
        </p:txBody>
      </p:sp>
      <p:pic>
        <p:nvPicPr>
          <p:cNvPr id="4" name="Picture 2" descr="Картинка 16 из 3020">
            <a:hlinkClick r:id="rId2"/>
            <a:extLst>
              <a:ext uri="{FF2B5EF4-FFF2-40B4-BE49-F238E27FC236}">
                <a16:creationId xmlns:a16="http://schemas.microsoft.com/office/drawing/2014/main" id="{EB872CE9-5B84-750A-71EF-F3AE32BF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57150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>
            <a:extLst>
              <a:ext uri="{FF2B5EF4-FFF2-40B4-BE49-F238E27FC236}">
                <a16:creationId xmlns:a16="http://schemas.microsoft.com/office/drawing/2014/main" id="{8420E09B-270C-F961-D548-F2FEE6EF30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/>
              <a:t>Счастливого пути!</a:t>
            </a:r>
          </a:p>
        </p:txBody>
      </p:sp>
      <p:pic>
        <p:nvPicPr>
          <p:cNvPr id="14339" name="Picture 10" descr="0_81586_f1ff4e2d_XL">
            <a:extLst>
              <a:ext uri="{FF2B5EF4-FFF2-40B4-BE49-F238E27FC236}">
                <a16:creationId xmlns:a16="http://schemas.microsoft.com/office/drawing/2014/main" id="{EE5AF810-2326-45FE-97F7-4AA33A41D8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7400" y="4648200"/>
            <a:ext cx="6985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193BEF02-8543-0B0D-28E0-28A091AA6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842375" cy="4422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					</a:t>
            </a:r>
            <a:r>
              <a:rPr lang="ru-RU" sz="3600" dirty="0"/>
              <a:t>Все советы я дала,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 dirty="0"/>
              <a:t>					Помогали мне друзья!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 dirty="0"/>
              <a:t>					До свидания! Пока!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 dirty="0"/>
              <a:t>					Всем удачи и добра!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200" dirty="0"/>
              <a:t>					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4341" name="Рисунок 6" descr="http://www.sunhome.ru/UsersGallery/Cards/127/8221535.jpg">
            <a:extLst>
              <a:ext uri="{FF2B5EF4-FFF2-40B4-BE49-F238E27FC236}">
                <a16:creationId xmlns:a16="http://schemas.microsoft.com/office/drawing/2014/main" id="{223B2879-BF7C-71AF-8FC2-E7EFFAD7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276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9526D7D-F159-29E0-DBAF-1EFD462B11FC}"/>
              </a:ext>
            </a:extLst>
          </p:cNvPr>
          <p:cNvSpPr txBox="1"/>
          <p:nvPr/>
        </p:nvSpPr>
        <p:spPr>
          <a:xfrm>
            <a:off x="3655800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93A1E53-35B8-AE0B-18E6-6ACB44EBCA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7030A0"/>
                </a:solidFill>
              </a:rPr>
              <a:t>Помните !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0A5E5BB-AFB3-9A9B-D158-5C45F6D45CB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 Машина  в неумелых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руках может принести </a:t>
            </a:r>
            <a:r>
              <a:rPr lang="ru-RU" b="1" dirty="0">
                <a:solidFill>
                  <a:srgbClr val="C00000"/>
                </a:solidFill>
              </a:rPr>
              <a:t>горе</a:t>
            </a:r>
            <a:r>
              <a:rPr lang="ru-RU" b="1" dirty="0"/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 </a:t>
            </a:r>
            <a:r>
              <a:rPr lang="ru-RU" dirty="0"/>
              <a:t>Идя в школу,  мы  преодолеваем большой поток машин. Иногда Вы  не видите пешеходов, </a:t>
            </a:r>
            <a:r>
              <a:rPr lang="ru-RU" dirty="0">
                <a:solidFill>
                  <a:srgbClr val="FF0000"/>
                </a:solidFill>
              </a:rPr>
              <a:t>не уступаете </a:t>
            </a:r>
            <a:r>
              <a:rPr lang="ru-RU" dirty="0"/>
              <a:t>нам дорогу.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   </a:t>
            </a:r>
            <a:r>
              <a:rPr lang="ru-RU" dirty="0"/>
              <a:t>Пожалуйста, ездите только на </a:t>
            </a:r>
            <a:r>
              <a:rPr lang="ru-RU" dirty="0">
                <a:solidFill>
                  <a:srgbClr val="92D050"/>
                </a:solidFill>
              </a:rPr>
              <a:t>зеленый свет, </a:t>
            </a:r>
            <a:r>
              <a:rPr lang="ru-RU" dirty="0"/>
              <a:t>не сбивайте людей, у них ведь тоже  есть семьи…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5124" name="i-main-pic" descr="Картинка 5 из 10">
            <a:hlinkClick r:id="rId2"/>
            <a:extLst>
              <a:ext uri="{FF2B5EF4-FFF2-40B4-BE49-F238E27FC236}">
                <a16:creationId xmlns:a16="http://schemas.microsoft.com/office/drawing/2014/main" id="{EBEBA225-7DF1-C7DC-28C4-0151FF5B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MG_5906">
            <a:extLst>
              <a:ext uri="{FF2B5EF4-FFF2-40B4-BE49-F238E27FC236}">
                <a16:creationId xmlns:a16="http://schemas.microsoft.com/office/drawing/2014/main" id="{330DB08B-5E5B-B2FD-A55F-815D55082FC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F96B91E-47BC-2A88-64F8-022E2B4B73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	СОВЕТ ВОДИТЕЛЮ    </a:t>
            </a:r>
            <a:r>
              <a:rPr lang="ru-RU" b="1" dirty="0">
                <a:solidFill>
                  <a:srgbClr val="FF0000"/>
                </a:solidFill>
              </a:rPr>
              <a:t>№1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0CD71C5-6FE9-0970-9E1D-72552987B51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548639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dirty="0"/>
              <a:t>                                </a:t>
            </a:r>
            <a:r>
              <a:rPr lang="ru-RU" b="1" dirty="0"/>
              <a:t>Вы, наверное, родитель?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                Собираясь в дальний путь,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                 Аккуратней втрое будьте: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                 Дома ждет ведь Вас сынишка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                 И, наверно, дочь-малышка.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dirty="0"/>
              <a:t>                                            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52D38D-AD5C-C4FD-2E83-2E56A028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9D64E56E-3F77-AA7D-CB17-BC1DA2E77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3581400"/>
          <a:ext cx="7162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" r:id="rId3" imgW="4570378" imgH="3427533" progId="PowerPoint.Slide.12">
                  <p:embed/>
                </p:oleObj>
              </mc:Choice>
              <mc:Fallback>
                <p:oleObj name="Слайд" r:id="rId3" imgW="4570378" imgH="3427533" progId="PowerPoint.Slide.12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9D64E56E-3F77-AA7D-CB17-BC1DA2E77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81400"/>
                        <a:ext cx="71628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FF87A-7C7B-3149-1CCE-C28DAC47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СОВЕТ ВОДИТЕЛЮ    </a:t>
            </a:r>
            <a:r>
              <a:rPr lang="ru-RU" b="1" dirty="0">
                <a:solidFill>
                  <a:srgbClr val="FF0000"/>
                </a:solidFill>
              </a:rPr>
              <a:t>№2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687C228-736C-7F99-CB9F-E5240364F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/>
              <a:t>	У врача проверь глаза,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/>
              <a:t>   Не забудь про тормоза!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/>
              <a:t>   И проверь бензопровод,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/>
              <a:t>   Осторожность - круглый год.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/>
              <a:t>  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172" name="Рисунок 3" descr="http://4flaga.ru/picterra/k14p.jpg">
            <a:extLst>
              <a:ext uri="{FF2B5EF4-FFF2-40B4-BE49-F238E27FC236}">
                <a16:creationId xmlns:a16="http://schemas.microsoft.com/office/drawing/2014/main" id="{B7CD9C74-11A9-89BA-80D5-89FF9540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5953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Картинка 19 из 567">
            <a:hlinkClick r:id="rId3"/>
            <a:extLst>
              <a:ext uri="{FF2B5EF4-FFF2-40B4-BE49-F238E27FC236}">
                <a16:creationId xmlns:a16="http://schemas.microsoft.com/office/drawing/2014/main" id="{CC21FDE9-F016-C74F-6F08-C3B08470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88cd8049570ad2a0-large">
            <a:extLst>
              <a:ext uri="{FF2B5EF4-FFF2-40B4-BE49-F238E27FC236}">
                <a16:creationId xmlns:a16="http://schemas.microsoft.com/office/drawing/2014/main" id="{21822789-C758-16F3-B807-DA380099427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0"/>
            <a:ext cx="91440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Прямоугольник 2">
            <a:extLst>
              <a:ext uri="{FF2B5EF4-FFF2-40B4-BE49-F238E27FC236}">
                <a16:creationId xmlns:a16="http://schemas.microsoft.com/office/drawing/2014/main" id="{2D79D21B-1E13-B0CA-8949-76027EE3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3200" b="1"/>
              <a:t>			</a:t>
            </a:r>
            <a:r>
              <a:rPr lang="ru-RU" altLang="en-US" sz="4000" b="1">
                <a:solidFill>
                  <a:srgbClr val="FF0000"/>
                </a:solidFill>
              </a:rPr>
              <a:t>Совет №3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3200" b="1"/>
              <a:t>	</a:t>
            </a:r>
            <a:r>
              <a:rPr lang="ru-RU" altLang="en-US" sz="4000" b="1"/>
              <a:t>Возле школы тормозите,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4000" b="1"/>
              <a:t>    	Пешеходов пропустите.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4000" b="1"/>
              <a:t>       На уроки все спешат 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4000" b="1"/>
              <a:t>	Здесь опасность для ребят!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28E04CD-EE5F-B6C5-9EE2-31D62F7DB4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/>
              <a:t>СОВЕТ ВОДИТЕЛЮ    </a:t>
            </a:r>
            <a:r>
              <a:rPr lang="ru-RU" b="1" dirty="0">
                <a:solidFill>
                  <a:srgbClr val="FF0000"/>
                </a:solidFill>
              </a:rPr>
              <a:t>№4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7358506-D8E8-5D4E-6D90-90D9F000DFC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991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/>
              <a:t>		</a:t>
            </a:r>
            <a:r>
              <a:rPr lang="ru-RU" b="1" dirty="0"/>
              <a:t> Даже ночью на дороге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		Пешеходов очень много!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		Ты, водитель, не спеши,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dirty="0"/>
              <a:t>		За рулём смотри, не спи!</a:t>
            </a:r>
          </a:p>
        </p:txBody>
      </p:sp>
      <p:pic>
        <p:nvPicPr>
          <p:cNvPr id="9220" name="Picture 9" descr="IMG_5914">
            <a:extLst>
              <a:ext uri="{FF2B5EF4-FFF2-40B4-BE49-F238E27FC236}">
                <a16:creationId xmlns:a16="http://schemas.microsoft.com/office/drawing/2014/main" id="{7FCC76F2-F28E-2D06-B202-2C34805A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4D925-C266-3A18-92D9-E45B9C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СОВЕТ ВОДИТЕЛЮ    </a:t>
            </a:r>
            <a:r>
              <a:rPr lang="ru-RU" b="1" dirty="0">
                <a:solidFill>
                  <a:srgbClr val="FF0000"/>
                </a:solidFill>
              </a:rPr>
              <a:t>№5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4247CA2-CA6B-A5AD-A6CF-80EC9AEE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3600" b="1" dirty="0"/>
              <a:t>		Скользко очень-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 b="1" dirty="0"/>
              <a:t>		Подожди! Стань,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3600" b="1" dirty="0"/>
              <a:t>		Немного отдохни…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pic>
        <p:nvPicPr>
          <p:cNvPr id="4" name="Picture 2" descr="Картинка 10 из 567">
            <a:hlinkClick r:id="rId2"/>
            <a:extLst>
              <a:ext uri="{FF2B5EF4-FFF2-40B4-BE49-F238E27FC236}">
                <a16:creationId xmlns:a16="http://schemas.microsoft.com/office/drawing/2014/main" id="{EA28F21F-A5FC-82AF-914B-03AB8647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594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359</TotalTime>
  <Words>138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Облака</vt:lpstr>
      <vt:lpstr>Письмо водителю!</vt:lpstr>
      <vt:lpstr>Презентация PowerPoint</vt:lpstr>
      <vt:lpstr>Помните !</vt:lpstr>
      <vt:lpstr>Презентация PowerPoint</vt:lpstr>
      <vt:lpstr> СОВЕТ ВОДИТЕЛЮ    №1</vt:lpstr>
      <vt:lpstr>СОВЕТ ВОДИТЕЛЮ    №2</vt:lpstr>
      <vt:lpstr>Презентация PowerPoint</vt:lpstr>
      <vt:lpstr>СОВЕТ ВОДИТЕЛЮ    №4 </vt:lpstr>
      <vt:lpstr>СОВЕТ ВОДИТЕЛЮ    №5</vt:lpstr>
      <vt:lpstr>СОВЕТ ВОДИТЕЛЮ    №6</vt:lpstr>
      <vt:lpstr>СОВЕТ ВОДИТЕЛЮ    №7</vt:lpstr>
      <vt:lpstr>СОВЕТ ВОДИТЕЛЮ    №8</vt:lpstr>
      <vt:lpstr>Счастливого пути!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Элла Андрюшкеева</cp:lastModifiedBy>
  <cp:revision>29</cp:revision>
  <cp:lastPrinted>1601-01-01T00:00:00Z</cp:lastPrinted>
  <dcterms:created xsi:type="dcterms:W3CDTF">1601-01-01T00:00:00Z</dcterms:created>
  <dcterms:modified xsi:type="dcterms:W3CDTF">2022-12-12T11:16:14Z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