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5" r:id="rId9"/>
    <p:sldId id="266" r:id="rId10"/>
    <p:sldId id="267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9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4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8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3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5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3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67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faleristika.info/images/2018/07/27/1118XN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81266"/>
            <a:ext cx="8812699" cy="57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49355" y="381266"/>
            <a:ext cx="4536504" cy="5722866"/>
          </a:xfrm>
          <a:prstGeom prst="frame">
            <a:avLst>
              <a:gd name="adj1" fmla="val 3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455707" y="381266"/>
            <a:ext cx="4536504" cy="5722866"/>
          </a:xfrm>
          <a:prstGeom prst="frame">
            <a:avLst>
              <a:gd name="adj1" fmla="val 3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055"/>
            <a:ext cx="8581408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85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251518" y="260648"/>
            <a:ext cx="8760973" cy="6091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44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3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3" y="308774"/>
            <a:ext cx="3473468" cy="275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gazetapik.ru/wp-content/uploads/2020/04/glavn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3" y="3589665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kurkis.com/wp-content/uploads/2019/09/Bloka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75" y="290371"/>
            <a:ext cx="432047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t="3601" r="-1125" b="1906"/>
          <a:stretch/>
        </p:blipFill>
        <p:spPr bwMode="auto">
          <a:xfrm>
            <a:off x="5652120" y="3589665"/>
            <a:ext cx="2124424" cy="266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74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13667" r="10139" b="6998"/>
          <a:stretch/>
        </p:blipFill>
        <p:spPr bwMode="auto">
          <a:xfrm>
            <a:off x="179512" y="620689"/>
            <a:ext cx="8606242" cy="520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1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0318" r="23029" b="6250"/>
          <a:stretch/>
        </p:blipFill>
        <p:spPr bwMode="auto">
          <a:xfrm>
            <a:off x="878601" y="188640"/>
            <a:ext cx="7371567" cy="628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6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11" y="1340768"/>
            <a:ext cx="4199888" cy="49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7"/>
            <a:ext cx="4178511" cy="497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186"/>
            <a:ext cx="8572500" cy="591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8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1" y="340094"/>
            <a:ext cx="8865021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7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45182" cy="338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.mycdn.me/i?r=AzEPZsRbOZEKgBhR0XGMT1RkGWW-8RrkDcZe0iboVIlXwKaKTM5SRkZCeTgDn6uOyi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29538"/>
          <a:stretch/>
        </p:blipFill>
        <p:spPr bwMode="auto">
          <a:xfrm>
            <a:off x="4030599" y="2464383"/>
            <a:ext cx="5113401" cy="40537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3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2f2e46da72c154904cc4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0066" y="2494066"/>
            <a:ext cx="36153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22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Svetlana</cp:lastModifiedBy>
  <cp:revision>11</cp:revision>
  <dcterms:created xsi:type="dcterms:W3CDTF">2021-05-03T05:37:22Z</dcterms:created>
  <dcterms:modified xsi:type="dcterms:W3CDTF">2022-11-05T00:58:01Z</dcterms:modified>
</cp:coreProperties>
</file>