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3" r:id="rId4"/>
    <p:sldId id="274" r:id="rId5"/>
    <p:sldId id="275" r:id="rId6"/>
    <p:sldId id="276" r:id="rId7"/>
    <p:sldId id="259" r:id="rId8"/>
    <p:sldId id="260" r:id="rId9"/>
    <p:sldId id="266" r:id="rId10"/>
    <p:sldId id="267" r:id="rId11"/>
    <p:sldId id="269" r:id="rId12"/>
    <p:sldId id="268" r:id="rId13"/>
    <p:sldId id="270" r:id="rId14"/>
    <p:sldId id="265" r:id="rId15"/>
    <p:sldId id="271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6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C47D-0BB6-4538-B980-31FE84D3F83D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C9DA-568C-462A-B2FB-5B33C8151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C5A8F-2743-42D0-8014-AF766E48AD89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A13E-3E53-4824-A8AD-329A47C56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69604-A1BE-4AB9-9AC4-6A8B31894305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856E-0CEC-4CFA-9E59-DAAE780AB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D6DF-7E46-46F8-A754-E8229A7FF14E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24E3-E3F1-4AAF-ACE8-D42561AAA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8890-443F-468A-9BF0-1F46448611F3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1557C-FB56-40B1-9FB2-D2B38AEBE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28486-DDBF-4182-B8AB-0C8A5293E36E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1BF08-F258-4BBD-88D9-D0468D325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D974-9C40-40D3-90CC-FC8383C01C26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07C1-C62D-44FC-8F90-F94BCB71D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CC9F-270D-4D6C-A808-E865DA821C50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BD72-6584-43EE-9559-5F8F8BB64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91B0-A42A-456B-8AE6-4A4ECEFBD339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F76D-BECC-440E-8BC1-90D57FCCA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3FFFC-0123-4235-A981-FE53455479C1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4E13B-E679-4E89-A42C-96BC4BF18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2E92-597B-4EA2-8442-2C27E81C7F1D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558D-67EE-4003-B77F-AFEF699D2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150BAC-0F98-471F-9DF0-7B093F0856FE}" type="datetimeFigureOut">
              <a:rPr lang="ru-RU"/>
              <a:pPr>
                <a:defRPr/>
              </a:pPr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0FC01D-64E3-43E2-82E4-40DE7C52E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689600" y="1600200"/>
            <a:ext cx="6227763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Bookman Old Style" pitchFamily="18" charset="0"/>
              </a:rPr>
              <a:t>До войны это были самые обыкновенные дети. Учились, помогали старшим, играли, бегали-прыгали. Их имена знали только родные, одноклассники да друзья.</a:t>
            </a:r>
          </a:p>
          <a:p>
            <a:pPr algn="ctr"/>
            <a:r>
              <a:rPr lang="ru-RU" sz="1400" b="1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400" b="1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ПРИШЕЛ ЧАС - ОНИ ПОКАЗАЛИ, КАКИМ БОЛЬШИМ МОЖЕТ СТАТЬ МАЛЕНЬКОЕ ДЕТСКОЕ СЕРДЦЕ, КОГДА РАЗГОРАЕТСЯ В НЕМ СВЯЩЕННАЯ ЛЮБОВЬ К РОДИНЕ И НЕНАВИСТЬ К ЕЕ ВРАГАМ.</a:t>
            </a:r>
          </a:p>
          <a:p>
            <a:pPr algn="ctr"/>
            <a:r>
              <a:rPr lang="ru-RU" sz="1400" b="1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400" b="1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400" b="1">
                <a:solidFill>
                  <a:srgbClr val="C00000"/>
                </a:solidFill>
                <a:latin typeface="Bookman Old Style" pitchFamily="18" charset="0"/>
              </a:rPr>
              <a:t>Мальчишки и девчонки. На их хрупкие плечи легла тяжесть бедствий и горя военных лет. И не согнулись они под этой тяжестью, стали сильнее духом, мужественнее, выносливее.</a:t>
            </a:r>
            <a:br>
              <a:rPr lang="ru-RU" sz="1400" b="1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400" b="1">
                <a:solidFill>
                  <a:srgbClr val="C00000"/>
                </a:solidFill>
                <a:latin typeface="Bookman Old Style" pitchFamily="18" charset="0"/>
              </a:rPr>
              <a:t>Они сражались рядом со старшими. Это было в истории большой нашей страны, было в судьбах ее маленьких ребят.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1063" y="127000"/>
            <a:ext cx="11201400" cy="1350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МАЛЕНЬКИЕ ГЕРОИ – БОЛЬШОЙ ВОЙНЫ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Пионеры и школьники </a:t>
            </a:r>
            <a:r>
              <a:rPr lang="ru-RU" sz="3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Брянщины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– герои ВОВ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39825" y="1630363"/>
            <a:ext cx="42767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C00000"/>
                </a:solidFill>
                <a:latin typeface="Monotype Corsiva" pitchFamily="66" charset="0"/>
              </a:rPr>
              <a:t>Не щадя себя в огне войны,</a:t>
            </a:r>
            <a:br>
              <a:rPr lang="ru-RU" sz="2200" b="1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200" b="1">
                <a:solidFill>
                  <a:srgbClr val="C00000"/>
                </a:solidFill>
                <a:latin typeface="Monotype Corsiva" pitchFamily="66" charset="0"/>
              </a:rPr>
              <a:t>Не жалея сил во имя родины,</a:t>
            </a:r>
            <a:br>
              <a:rPr lang="ru-RU" sz="2200" b="1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200" b="1">
                <a:solidFill>
                  <a:srgbClr val="C00000"/>
                </a:solidFill>
                <a:latin typeface="Monotype Corsiva" pitchFamily="66" charset="0"/>
              </a:rPr>
              <a:t>Дети героической страны</a:t>
            </a:r>
            <a:br>
              <a:rPr lang="ru-RU" sz="2200" b="1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200" b="1">
                <a:solidFill>
                  <a:srgbClr val="C00000"/>
                </a:solidFill>
                <a:latin typeface="Monotype Corsiva" pitchFamily="66" charset="0"/>
              </a:rPr>
              <a:t>Были настоящими героями!</a:t>
            </a:r>
            <a:br>
              <a:rPr lang="ru-RU" sz="2200" b="1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200" b="1">
                <a:solidFill>
                  <a:srgbClr val="C00000"/>
                </a:solidFill>
                <a:latin typeface="Monotype Corsiva" pitchFamily="66" charset="0"/>
              </a:rPr>
              <a:t>Р. Рождественский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79988" y="355600"/>
            <a:ext cx="6484937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Миша Давидович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успел окончить четыре класса, когда на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Брянщину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его родной город Новозыбков, накатилась война. У него был неунывающий нрав и звонкий голос. Любил он петь. И партизаны не раз слышали в часы отдыха его любимую песню.</a:t>
            </a:r>
          </a:p>
          <a:p>
            <a:pPr marL="19494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Орленок, орленок, взлети выше солнца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05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степи с высот огляди.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05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Навеки умолкли веселые хлопцы,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живых я остался один...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...Орленок, орленок!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05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Гремучей гранатой от сопок солдат отмело,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называли орленком в отряде,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05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Враги называли орлом...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Возвращаясь из разведки, Миша с группой партизан попал в засаду. Некоторые были убиты, некоторые ранены. Он подорвал себя гранатой вместе с врагами.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70let.org.ua/10.files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75" y="133350"/>
            <a:ext cx="225901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70let.org.ua/11.files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50800"/>
            <a:ext cx="2293938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38738" y="352425"/>
            <a:ext cx="6096000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мальчишка в лесу у саней, нагруженных сеном. Интересный снимок. Вот что по этому поводу пишет фотокорреспондент, автор книги «Орлята партизанских лесов» Яков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Давидзон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«Его настоящее имя я узнал тридцать лет спустя. А тогда, в сорок третьем, в Брянских лесах я наткнулся на сани с сеном, застрявшие в снегу. Возницу я сразу и не заметил — настоящий «мужичок с но­готок». Я шел с группой партизан на операцию. Аппарат спрятал под полушубок, чтоб не замерз. Но не сделать такого снимка не мог — уж больно интересен был мальчишка. Я сфотографировал его. Партизаны не стали дожидаться меня и уже входили в лес. На бегу я спросил, как зовут моего нового знакомого. Он крикнул. Имя — Ваня, а вот с фамилией получилась неувязка — мне послышалось «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-лев». Я так и записал в своем блокноте. А на самом деле звали его Иван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Шкелев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6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Шкелев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родом из брянского села Гута десятилетним подрос­тком вступил в партизанский отряд, сбежав из дома. Потом он, оказавшись во 2-й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Клетнянской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партизанской бригаде, встретился с отцом и старшим братом Алексеем.</a:t>
            </a:r>
          </a:p>
          <a:p>
            <a:pPr marL="18605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А мы уж думали, пропал Ванюша, — со слезами на глазах обнял его отец.</a:t>
            </a:r>
          </a:p>
          <a:p>
            <a:pPr marL="19177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партизан не раз ходил в разведку.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332288" y="301625"/>
            <a:ext cx="76104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 поэтические строки посвящены нашему земляку, юному партизану </a:t>
            </a:r>
          </a:p>
          <a:p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Вла­димиру Денисову</a:t>
            </a:r>
            <a:r>
              <a:rPr 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ставшему впоследствии генерал-майором авиации. Он отдал многие годы военной службе, Отечеству.</a:t>
            </a:r>
          </a:p>
          <a:p>
            <a:endParaRPr lang="ru-RU" sz="9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Анатолию Фомичеву </a:t>
            </a:r>
            <a:r>
              <a:rPr 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было двенадцать лет, когда он стал бойцом Брянского городского партизанского отряда имени Кравцова. Будучи разведчиком, при­носил ценные сведения о противнике. Участвовал во многих боевых операциях. Показал себя смелым и храбрым. За доблесть и мужество награжден боевыми медалями. После освобождения Брянщины юный партизан добровольцем ушел на фронт. Боевые награды пополнились.</a:t>
            </a:r>
          </a:p>
          <a:p>
            <a:endParaRPr lang="ru-RU" sz="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Ивану Хандешину </a:t>
            </a:r>
            <a:r>
              <a:rPr 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поселка Солодухино Дятьковского района было че­тырнадцать лет, когда на Брянщину вступили оккупанты. Вскоре его с братом Николаем, как сыновей партизана, фашисты определили в концентрационный лагерь. Братья бежали. Ваня стал партизанским разведчиком. Командование от­ряда решило отправить юного партизана на «Большую землю». Перед вылетом самолета в Москву Ваня Хандешин, командир взвода Иван Ильюшин и партизан Егор Симкин пошли в село Бацкино узнать обстановку, наткнулись на фашис­тов. В бою были убиты друзья Вани. Сам он получил тяжелое ранение. Ослеп. Юного партизана захватили в плен. Добивались у него, где расположен отряд. Сулили многое. Обещали отправить в Берлин и там вылечить. Мужественный партизан не выдал врагу тайны. Его расстреляли.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68388" y="111125"/>
            <a:ext cx="30956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Слышал «юнкерсов» вой и прощальный салют,</a:t>
            </a:r>
          </a:p>
          <a:p>
            <a:pPr algn="ctr"/>
            <a:r>
              <a:rPr lang="ru-RU" sz="1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Автомата колючую дробь.</a:t>
            </a:r>
          </a:p>
          <a:p>
            <a:pPr algn="ctr"/>
            <a:r>
              <a:rPr lang="ru-RU" sz="1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партизанском строю заменил он отца,</a:t>
            </a:r>
          </a:p>
          <a:p>
            <a:pPr algn="ctr"/>
            <a:r>
              <a:rPr lang="ru-RU" sz="1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мосты и казармы взрывал.</a:t>
            </a:r>
          </a:p>
          <a:p>
            <a:pPr algn="ctr"/>
            <a:r>
              <a:rPr lang="ru-RU" sz="1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 четырнадцать лет на груди у бойца</a:t>
            </a:r>
          </a:p>
          <a:p>
            <a:pPr algn="ctr"/>
            <a:r>
              <a:rPr lang="ru-RU" sz="1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Красной Звезды засиял.</a:t>
            </a:r>
          </a:p>
          <a:p>
            <a:pPr algn="ctr"/>
            <a:r>
              <a:rPr lang="ru-RU" sz="1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Партизанский боец, офицер, генерал —</a:t>
            </a:r>
          </a:p>
          <a:p>
            <a:pPr algn="ctr"/>
            <a:r>
              <a:rPr lang="ru-RU" sz="1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всегда оставался в седле.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025900" y="2751138"/>
            <a:ext cx="79454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Одна из  лучших разведчиц Бытошского отряда </a:t>
            </a:r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Зина Слесарева </a:t>
            </a:r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неоднократно пробиралась в  расположение немецких гарнизонов, добывала данные о  противнике, как для  отряда, так и  для Красной Армии. Ночью в  гарнизонах противника расклеивала листовки. В июле 1942 года Зина была выдана немцам предателем Родины, героически перенесла все пытки и  погибла. В июле 1949 года Указом Президиума Верховного Совета СССР она была посмертно награждена орденом Отечественной войны II степени.</a:t>
            </a:r>
          </a:p>
          <a:p>
            <a:pPr algn="just"/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Девушки во время войны помогали не только разведывательной работой, но  и медицинской помощью, спасая от  гибели больных и  раненых защитников нашей Родины. Медсестра 1-й Клетнянской партизанской бригады </a:t>
            </a:r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Наташа Захарова </a:t>
            </a:r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участвовала во многих боевых операциях при  разгроме вражеских гарнизонов, где проявляла мужество и  отвагу. Не раз рискуя своей жизнью, под  огнем противника вытаскивала тяжело раненых с  поля боя и  оказывала им необходимую медицинскую помощь. Указом Президиума Верховного Совета РСФСР в  1965 году Захарова Наталья Яковлевна была награждена медалью «За отвагу»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39825" y="204788"/>
            <a:ext cx="108315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Девочки также активно участвовали в  подпольной и  партизанской борьбе на  оккупированной территории. Разведчица Любохонского партизанского отряда </a:t>
            </a:r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Оля Корнеева</a:t>
            </a:r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которой в  начале войны было 14 лет, с  ноября 1941 года по  июль 1943 года выполняла задания штаба отряда, давала ценные данные о  движении немецких войск, вооружениях противника. Добывала сведения о  планах наступления фашистов на  партизан. При выполнении задания штаба отряда была поймана по  доносу предателя.</a:t>
            </a:r>
          </a:p>
          <a:p>
            <a:pPr algn="just"/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допросах в  Гестапо Оля вынесла все зверские пытки и  никаких сведений фашисты от  нее так и  не добились. На поселковой площади Любохны, куда немцы согнали все местное население, девушка была расстреляна. Указом Президиума Верховного Совета РСФСР Корнеева Ольга Константиновна была посмертно награждена медалью «За отвагу» и  представлена к  награждению орденом Отечественной войны II степени.</a:t>
            </a:r>
          </a:p>
          <a:p>
            <a:pPr algn="just"/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Партизанка отряда имени Лазо </a:t>
            </a:r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Тарасова Нина</a:t>
            </a:r>
            <a:r>
              <a:rPr lang="ru-RU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  вклад в  Победу над  Германией была удостоена награждения медалью «За боевые заслуги». В партизанском отряде она участвовала в  сентябрьских боях 1942 года, в  множестве диверсий в  тылу врага, в  штурме и  взрыве «Голубого моста» и  других боях отряда. </a:t>
            </a:r>
            <a:endParaRPr lang="ru-RU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18000" y="209550"/>
            <a:ext cx="7723188" cy="5848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Блашенков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жуковского села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Княвичи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связным парти­занского отряда «За Родину», потом стал бойцом. При нападении партизан на вражеский гарнизон сел Высокое и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Морачево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разгорелся жаркий бой. Фашист­ская пуля сразила юного партизана. В бою под деревней Старое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Лавшино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погиб юный партизан второго Жуковского партизанского отряда, ученик Жуковской средней школы № 1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Филатов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Мужественно и отважно воевали в парти­занских отрядах, действовали в подполье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Кузьма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Епищенков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партизанского отряда им. Кирова,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Рубекин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партизанского отряда им. Жданова,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Арка­дий Кузнецов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отряда им. Чапаева, Саша Зубов из отряда «Смерть немецким оккупантам»,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Денищенков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отряда «За Родину», член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Бытошской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под­польной группы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Морозова...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двухсот подростков-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брянцев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сража­лись с врагом в годы Великой Отечественной войны в тылу и на фронте. Боль­шинство удостоены правительственных наград.</a:t>
            </a:r>
          </a:p>
          <a:p>
            <a:pPr marL="31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Бориса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Кодакова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Брянска фашисты расстреляли за участие в партизанском движении. Борис стал воспитанником воинской части. Вместе с солдатами он налаживал связь. В двенадцать лет награжден медалью «За боевые заслуги». Воспитанниками в составе Уральского добровольческого танкового корпуса воевали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брянцы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Андрюша Аксенов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Саша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Кирсов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Первый награжден орденом Красной Звезды, второй — медалью «За отвагу». 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мальчишкой еще знал землянки уют и болотную хлипкую топь.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20775" y="209550"/>
            <a:ext cx="3048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</a:rPr>
              <a:t>… Спят ребята из Брянска,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</a:rPr>
              <a:t>Любохны и Клетни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</a:rPr>
              <a:t>На земле партизанской,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</a:rPr>
              <a:t>Видят вечные сны …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</a:rPr>
              <a:t>Им подарены песни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</a:rPr>
              <a:t>И звучанья кантат.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</a:rPr>
              <a:t>Будь достоин, ровесник,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</a:rPr>
              <a:t>Этих славных ребят!..</a:t>
            </a:r>
            <a:endParaRPr lang="ru-RU" sz="2000" b="1" i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6163" y="1136650"/>
            <a:ext cx="10725150" cy="224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latin typeface="Bookman Old Style" panose="02050604050505020204" pitchFamily="18" charset="0"/>
              </a:rPr>
              <a:t>www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.</a:t>
            </a:r>
            <a:r>
              <a:rPr lang="en-US" dirty="0">
                <a:solidFill>
                  <a:srgbClr val="C00000"/>
                </a:solidFill>
                <a:latin typeface="Bookman Old Style" panose="02050604050505020204" pitchFamily="18" charset="0"/>
              </a:rPr>
              <a:t>puteshestvie32.ru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Н.В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. Калинкина, Ю.Б. 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Колосов</a:t>
            </a:r>
            <a:r>
              <a:rPr lang="en-US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«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Юные 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защитники 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Отчизны» 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(пионеры 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 школьники </a:t>
            </a:r>
            <a:r>
              <a:rPr lang="ru-RU" i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Брянщины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- герои 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Великой Отечественной 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войны) Материалы 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 помощь учителям истории 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школ Брянской </a:t>
            </a:r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области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9388" y="371475"/>
            <a:ext cx="10148887" cy="765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ИСПОЛЬЗОВАННАЯ ЛИТЕРАТУРА: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1313" cy="987425"/>
          </a:xfrm>
        </p:spPr>
        <p:txBody>
          <a:bodyPr/>
          <a:lstStyle/>
          <a:p>
            <a:r>
              <a:rPr lang="ru-RU" sz="2400" smtClean="0"/>
              <a:t>Аллея Славы юных Героев Великой Отечественной войны на Брянщине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3888" y="981075"/>
            <a:ext cx="10972800" cy="51736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Дети- партизаны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684463"/>
            <a:ext cx="5160963" cy="2633662"/>
          </a:xfrm>
        </p:spPr>
      </p:pic>
      <p:sp>
        <p:nvSpPr>
          <p:cNvPr id="24580" name="Rectangle 4"/>
          <p:cNvSpPr>
            <a:spLocks noGrp="1"/>
          </p:cNvSpPr>
          <p:nvPr>
            <p:ph type="body" sz="half" idx="2"/>
          </p:nvPr>
        </p:nvSpPr>
        <p:spPr>
          <a:xfrm>
            <a:off x="6192838" y="1825625"/>
            <a:ext cx="5160962" cy="4351338"/>
          </a:xfrm>
        </p:spPr>
        <p:txBody>
          <a:bodyPr/>
          <a:lstStyle/>
          <a:p>
            <a:r>
              <a:rPr lang="ru-RU" sz="2400" smtClean="0"/>
              <a:t>"Шумел сурово Брянский лес,</a:t>
            </a:r>
          </a:p>
          <a:p>
            <a:r>
              <a:rPr lang="ru-RU" sz="2400" smtClean="0"/>
              <a:t>Спускались синие туманы,</a:t>
            </a:r>
          </a:p>
          <a:p>
            <a:r>
              <a:rPr lang="ru-RU" sz="2400" smtClean="0"/>
              <a:t>И сосны слышали окрест,</a:t>
            </a:r>
          </a:p>
          <a:p>
            <a:r>
              <a:rPr lang="ru-RU" sz="2400" smtClean="0"/>
              <a:t>Как шли на немцев партизаны."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2560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26627" name="Picture 3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97600" y="1557338"/>
            <a:ext cx="4891088" cy="4568825"/>
          </a:xfrm>
        </p:spPr>
      </p:pic>
      <p:pic>
        <p:nvPicPr>
          <p:cNvPr id="26628" name="Picture 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38200" y="1825625"/>
            <a:ext cx="4337050" cy="43513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2765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45075" y="419100"/>
            <a:ext cx="6096000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Пётя Клыпа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(1926—1983) — советский юный герой Великой Отечественной войны.</a:t>
            </a:r>
            <a:r>
              <a:rPr lang="ru-RU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Родился 23 сентября 1926 года в Брянске в семье железнодорожника (по другим данным он родился в 1927 году).</a:t>
            </a:r>
          </a:p>
          <a:p>
            <a:pPr algn="just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Рано потерял отца, и на воспитание мальчика взял старший брат Николай Клыпа, офицер Красной армии. Лейтенант Николай Клыпа командовал музыкантским взводом 333-го стрелкового полка, воспитанником которого стал Клыпа. </a:t>
            </a:r>
          </a:p>
          <a:p>
            <a:pPr algn="just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началась война, Пете Клыпе шел пятнадцатый год. Мальчик всегда и везде был первым: и в атаке, и в разведке.</a:t>
            </a:r>
          </a:p>
          <a:p>
            <a:pPr algn="just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Петя с друзьями бежал из крепости, но попал в немецкий плен. В лагере Петя был всеобщим любимцем. Как мог, помогал выжить друзьям. Вскоре ему  удалось бежать из лагеря. Отправился  в Брест. А оттуда, перейдя линию фронта, в Красную Армию.</a:t>
            </a:r>
          </a:p>
          <a:p>
            <a:pPr algn="just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Петя прошел всю войну, его имя  навечно занесено в книгу защитников Брестской крепости.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3074" name="Picture 2" descr="https://static.wixstatic.com/media/16aba9_3b5569c4e62c4e20a2109f1062e0c76f.png/v1/fill/w_139,h_200,al_c,usm_0.66_1.00_0.01/16aba9_3b5569c4e62c4e20a2109f1062e0c76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212725"/>
            <a:ext cx="21780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49725" y="125413"/>
            <a:ext cx="7821613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Володя Казначеев </a:t>
            </a:r>
            <a:r>
              <a:rPr lang="ru-RU" sz="2400">
                <a:latin typeface="Calibri" pitchFamily="34" charset="0"/>
              </a:rPr>
              <a:t> </a:t>
            </a:r>
            <a:r>
              <a:rPr lang="ru-RU" sz="17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(род. 26 июля 1928 года, деревня Соловьяновка Людинковская волость, Бежицкий уезд, Брянская губерния (ныне пгт Клетня)) — несовершеннолетний партизан Великой Отечественной войны. Традиционно рассматривается как один из пионеров - героев.</a:t>
            </a:r>
          </a:p>
          <a:p>
            <a:pPr algn="just"/>
            <a:r>
              <a:rPr lang="ru-RU" sz="17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1941 год... Весной закончил пятый класс. Осенью вступил в партизанский отряд.</a:t>
            </a:r>
            <a:br>
              <a:rPr lang="ru-RU" sz="17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Когда вместе с сестрой Аней он пришел к партизанам в Клетнянские леса, что на Брянщине, в отряде говорили: "Ну и пополнение!.." Правда, узнав, что они из Соловьяновки, дети Елены Кондратьевны Казначеевой, той, что пекла хлеб для партизан, шутить перестали (Елена Кондратьевна была убита фашистами).</a:t>
            </a:r>
            <a:br>
              <a:rPr lang="ru-RU" sz="17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В отряде была "партизанская школа". Там обучались будущие минеры, подрывники. Володя на "отлично" усвоил эту науку и вместе со старшими товарищами пустил под откос восемь эшелонов. Приходилось ему, и прикрывать отход группы, гранатами останавливая преследователей...</a:t>
            </a:r>
            <a:br>
              <a:rPr lang="ru-RU" sz="17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Он был связным; ходил нередко в Клетню, доставляя ценнейшие сведения; дождавшись темноты, расклеивал листовки. От операции к операции становился опытнее, искуснее.</a:t>
            </a:r>
            <a:br>
              <a:rPr lang="ru-RU" sz="17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За голову партизана Казначеева фашисты назначили награду, даже не подозревая, что отважный их противник - совсем еще мальчик. Он сражался рядом со взрослыми до того самого дня, пока родной край не был освобожден от фашистской нечисти, и по праву разделил со взрослыми славу героя - освободителя родной земли. Володя Казначеев награжден орденом Ленина, медалью "Партизану Отечественной войны" 1 степени.</a:t>
            </a:r>
          </a:p>
        </p:txBody>
      </p:sp>
      <p:pic>
        <p:nvPicPr>
          <p:cNvPr id="2050" name="Picture 2" descr="Владимир Казначе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25413"/>
            <a:ext cx="21082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fotoham.ru/img/picture/May/19/01c045a6b53d0024d2231284e2a26629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59363" y="379413"/>
            <a:ext cx="6865937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Юного героя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Мишу Куприна </a:t>
            </a:r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любовью вспоминают все жители Брянщины. Чем же заслужил такое уважение пионер из села Званки Брянской области?</a:t>
            </a:r>
          </a:p>
          <a:p>
            <a:pPr algn="just"/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партизанские отряды косиловцы вступали целыми семьями. Такой была семья Куприных, которая проживала в небольшой деревушке Званка в полутора километрах от Косилова. Первым ушёл в партизаны Григорий Иванович, туда же следом рвался его внук Михаил, но дед просил его повременить, так как отряду нужны были зоркие глаза разведчика в селе. Миша согласился.</a:t>
            </a:r>
          </a:p>
          <a:p>
            <a:pPr algn="just"/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Вместе со своими товарищами Василием Колмыковым и Сашей Никишиным стал помогать партизанам отряда "Слава". На полях, где шли бои, собирали оружие, патроны и переправляли в отряд, сообщали о перемещениях немцев. С таким заданием и шёл в сторону Косилова мальчик лет 14 с лукошком в руках. И вдруг оклик: "Хальт!" Перед ним вражеский солдат. Мальчик не дрогнул. На вопрос: "Где партизаны?" - уверено отвечал: "Я собирал ягоды". Фашисты озверели, били по голове, выкручивали руки, а затем потащили в свой штаб в Бацкино. Бросили на ночь в подвал. А утром опять: "Ты поведёшь к партизанам?". Ответ уверенный: "Идёмте. Поведу!"</a:t>
            </a:r>
          </a:p>
          <a:p>
            <a:pPr algn="just"/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Миша повёл немцев в противоположную сторону, где течёт Ветьма. Знакомый родной лес! Вот здесь он с дедушкой белку поймал, здесь грибы собирал. А вот и болото Грязка. Здесь калина росла и топко очень. Долго кружили немцы по следам Миши, а потом, все, осознав, озверели. Две женщины спрятались в кустах и были случайными свидетелями этой жестокой расправы. Они слышали как, умирая, Миша кричал: "Бейте, гадюки, но Родину я не предам!" - такими были последние слова 14-летнего героя. Палачи бросили замученного Мишу в лесу. Через несколько дней его тело нашли партизаны.</a:t>
            </a:r>
          </a:p>
          <a:p>
            <a:pPr algn="just"/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Хоронили Мишу Куприна на Косиловском кладбище, со всеми боевыми почестями.</a:t>
            </a:r>
          </a:p>
        </p:txBody>
      </p:sp>
      <p:pic>
        <p:nvPicPr>
          <p:cNvPr id="5122" name="Picture 2" descr="http://900igr.net/datai/istorija/Den-geroja-antifashista/0010-006-Misha-Kupr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55563"/>
            <a:ext cx="217170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1787</Words>
  <Application>Microsoft Office PowerPoint</Application>
  <PresentationFormat>Произвольный</PresentationFormat>
  <Paragraphs>71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Calibri</vt:lpstr>
      <vt:lpstr>Arial</vt:lpstr>
      <vt:lpstr>Calibri Light</vt:lpstr>
      <vt:lpstr>Bookman Old Style</vt:lpstr>
      <vt:lpstr>Arial Black</vt:lpstr>
      <vt:lpstr>Monotype Corsiva</vt:lpstr>
      <vt:lpstr>Times New Roman</vt:lpstr>
      <vt:lpstr>Тема Office</vt:lpstr>
      <vt:lpstr>Слайд 1</vt:lpstr>
      <vt:lpstr>Аллея Славы юных Героев Великой Отечественной войны на Брянщине </vt:lpstr>
      <vt:lpstr>Дети- партизаны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</dc:creator>
  <cp:lastModifiedBy>User</cp:lastModifiedBy>
  <cp:revision>26</cp:revision>
  <dcterms:created xsi:type="dcterms:W3CDTF">2016-05-04T17:19:48Z</dcterms:created>
  <dcterms:modified xsi:type="dcterms:W3CDTF">2023-04-13T18:47:23Z</dcterms:modified>
</cp:coreProperties>
</file>