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661248"/>
            <a:ext cx="6553200" cy="4572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5 «Б» класс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212976"/>
            <a:ext cx="6629400" cy="144016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Социальная практика к фильму:</a:t>
            </a:r>
            <a:br>
              <a:rPr lang="ru-RU" sz="3200" dirty="0" smtClean="0"/>
            </a:br>
            <a:r>
              <a:rPr lang="ru-RU" sz="3200" dirty="0" smtClean="0"/>
              <a:t>«Честь имею»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248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ru-RU" dirty="0"/>
          </a:p>
          <a:p>
            <a:r>
              <a:rPr lang="ru-RU" dirty="0"/>
              <a:t>Формирование у учащихся эмоциональных представлений </a:t>
            </a:r>
            <a:r>
              <a:rPr lang="ru-RU" dirty="0" smtClean="0"/>
              <a:t>о</a:t>
            </a:r>
            <a:r>
              <a:rPr lang="ru-RU" dirty="0"/>
              <a:t> </a:t>
            </a:r>
            <a:r>
              <a:rPr lang="ru-RU" dirty="0" smtClean="0"/>
              <a:t>понятии </a:t>
            </a:r>
            <a:r>
              <a:rPr lang="ru-RU" dirty="0"/>
              <a:t>чести, чувстве долга, честности, патриотизма, умении дружить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формирование основ российской гражданской </a:t>
            </a:r>
            <a:r>
              <a:rPr lang="ru-RU" dirty="0" smtClean="0"/>
              <a:t>идентичности,</a:t>
            </a:r>
            <a:r>
              <a:rPr lang="ru-RU" dirty="0"/>
              <a:t> </a:t>
            </a:r>
            <a:r>
              <a:rPr lang="ru-RU" dirty="0" smtClean="0"/>
              <a:t>становление </a:t>
            </a:r>
            <a:r>
              <a:rPr lang="ru-RU" dirty="0"/>
              <a:t>гуманистических и демократических ценностных ориентаций;</a:t>
            </a:r>
          </a:p>
          <a:p>
            <a:r>
              <a:rPr lang="ru-RU" dirty="0"/>
              <a:t>формирование целостного, социально ориентированного взгляда на мир в </a:t>
            </a:r>
            <a:r>
              <a:rPr lang="ru-RU" dirty="0" smtClean="0"/>
              <a:t>его органичном </a:t>
            </a:r>
            <a:r>
              <a:rPr lang="ru-RU" dirty="0"/>
              <a:t>единстве и разнообразии; формирование уважительного </a:t>
            </a:r>
            <a:r>
              <a:rPr lang="ru-RU" dirty="0" smtClean="0"/>
              <a:t>отношения к </a:t>
            </a:r>
            <a:r>
              <a:rPr lang="ru-RU" dirty="0"/>
              <a:t>иному </a:t>
            </a:r>
            <a:r>
              <a:rPr lang="ru-RU" dirty="0" smtClean="0"/>
              <a:t>мнению</a:t>
            </a:r>
            <a:endParaRPr lang="ru-RU" dirty="0"/>
          </a:p>
          <a:p>
            <a:r>
              <a:rPr lang="ru-RU" dirty="0" smtClean="0"/>
              <a:t> умения </a:t>
            </a:r>
            <a:r>
              <a:rPr lang="ru-RU" dirty="0"/>
              <a:t>вести диалог.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73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Просмотр фильма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5255353" cy="394151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319" y="2852936"/>
            <a:ext cx="5052054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Акция «Славные истории отечества»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412777"/>
            <a:ext cx="4608512" cy="345638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816932"/>
            <a:ext cx="5004048" cy="375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Важно, чтобы детская аудитория сама сделала выводы из этой </a:t>
            </a:r>
            <a:r>
              <a:rPr lang="ru-RU" dirty="0" smtClean="0"/>
              <a:t>истории. Своими </a:t>
            </a:r>
            <a:r>
              <a:rPr lang="ru-RU" dirty="0"/>
              <a:t>словами. </a:t>
            </a:r>
            <a:r>
              <a:rPr lang="ru-RU" dirty="0" smtClean="0"/>
              <a:t>Пусть они будут </a:t>
            </a:r>
            <a:r>
              <a:rPr lang="ru-RU" dirty="0"/>
              <a:t>не вполне </a:t>
            </a:r>
            <a:r>
              <a:rPr lang="ru-RU" dirty="0" smtClean="0"/>
              <a:t>совершенны. </a:t>
            </a:r>
          </a:p>
          <a:p>
            <a:r>
              <a:rPr lang="ru-RU" dirty="0" smtClean="0"/>
              <a:t>Но </a:t>
            </a:r>
            <a:r>
              <a:rPr lang="ru-RU" dirty="0"/>
              <a:t>понять, что такое честь в современном мире </a:t>
            </a:r>
            <a:r>
              <a:rPr lang="ru-RU" dirty="0" smtClean="0"/>
              <a:t>и почему </a:t>
            </a:r>
            <a:r>
              <a:rPr lang="ru-RU" dirty="0"/>
              <a:t>это понятие не ушло в прошлое– это путь, который детям необходимо пройти.</a:t>
            </a:r>
          </a:p>
          <a:p>
            <a:r>
              <a:rPr lang="ru-RU" dirty="0"/>
              <a:t>Пусть фильм поможет юным зрителям нащупать свой вариант этого пути. </a:t>
            </a:r>
            <a:endParaRPr lang="ru-RU" dirty="0" smtClean="0"/>
          </a:p>
          <a:p>
            <a:r>
              <a:rPr lang="ru-RU" smtClean="0"/>
              <a:t>«Честь нашу </a:t>
            </a:r>
            <a:r>
              <a:rPr lang="ru-RU" dirty="0"/>
              <a:t>могут задеть, но уронить ее можем только мы сами». Е Пантелеев.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1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</TotalTime>
  <Words>155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Социальная практика к фильму: «Честь имею»</vt:lpstr>
      <vt:lpstr>Цели:</vt:lpstr>
      <vt:lpstr>Просмотр фильма</vt:lpstr>
      <vt:lpstr>Акция «Славные истории отечества»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практика к фильму: «Честь имею»</dc:title>
  <dc:creator>Admin</dc:creator>
  <cp:lastModifiedBy>Admin</cp:lastModifiedBy>
  <cp:revision>2</cp:revision>
  <dcterms:created xsi:type="dcterms:W3CDTF">2023-11-07T12:09:14Z</dcterms:created>
  <dcterms:modified xsi:type="dcterms:W3CDTF">2023-11-07T12:20:56Z</dcterms:modified>
</cp:coreProperties>
</file>