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ADC53-5740-706D-A4C5-8F2EBAD64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A24D5-AF26-34B3-187E-BD14845A9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E1F5D-8669-48FF-32E6-1B7586F3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A73F0-3092-BB30-FED1-72EFBD09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5ABB9C-C693-0585-2316-A2F1E785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6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19500-DB98-4B3E-0DFC-64487396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0E4C66-B3E8-576D-A6B2-3FD808E4C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08A912-47AE-A28C-A4BE-6D1893AD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D81382-5F79-45D6-EF77-EF1727889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86638-4206-9F25-9FBB-1868CF03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7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035604-1E1E-D2E6-5447-9EE66E627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A0209A-7FAF-6D13-5137-5E3662D11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03053-9D6B-E31D-0ACF-151DBBF1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D3490-0FB7-491A-A544-F7944F6F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6DB89C-AB76-8ABE-876C-F1DB2DA8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1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3FD61-FB3C-723F-6BD6-357E21B6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09B3A1-76A3-D478-140B-ADB459BB6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6BC00-2B84-DF2D-27F9-513DB205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2C370-D542-E2F6-A2B0-AC192B8A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04FCA1-6569-1849-85F5-63615A26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4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552E6-D929-6AA5-C623-2BBFCDE6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3EC261-B25F-D7F5-CAF3-FE38739F0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17A8B0-3634-A939-FE83-5426DFF0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1B998E-34FA-555C-1E37-A1A4F055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4CA5C-34C6-31D1-86B0-C8C2A6BB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CFC80-15AA-133F-DC50-9D12D1615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9CCFB4-421C-7EA5-1A06-721634DE9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3C2131-4BFD-0FB0-0C1D-EB720C14D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393B44-9170-C262-1330-B37DCE0D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DC11A-E1ED-A819-9869-1E3AC2A4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827D95-4C27-BF65-CC1E-963BE7EC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29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97FA3-6331-AFAE-3873-2645A2F2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A5E73E-35D9-1585-C2F9-7274C1932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5396CD-3064-A90F-FD96-7782BCEBF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746F1A-285D-8891-5F47-948092A3C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6FE816-9DFA-E915-418F-716D34F0E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AE3C86-481A-8041-041D-63DB35C77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C0B039-825B-F7AE-67C8-7C208BAF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B38BDE-8E33-5AD7-E7B6-3F50A2EC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2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180D4-D9A2-9297-5075-1D8B4E44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22B51D9-8DB2-BA2F-F026-A717B8E8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540B69-418D-CF79-0799-B645A12A3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429154-6B84-D3C8-2723-2DD9425E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1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AD982F-1ABC-40FD-E621-6DE9B4DD8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0B5EE4-5A3A-039E-FF15-6F19CFD7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2E1C9F-B000-9039-CB1D-8A661DC42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1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BA349-2026-1D06-364E-634A2D72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F42BFB-CF38-5E3E-A772-A9FD357DE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515F82-A67D-6016-7391-BD9E0D61B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BE0DDB-FC13-1DD5-0BD0-4DD59E68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EC703D-614D-7BB7-6E2D-739BB3B1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A5C67-784F-E960-B965-29A866B5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1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AA4AB-9A4E-2923-DFAD-C497639B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9A5FAA-34BB-DF0B-3316-DF23EBF10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7CBB6C-9B13-6ED6-FA3D-5998E51FD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FD191D-11CA-2A3A-728D-51CDAF6B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06F6C3-09AA-0EE1-8BCC-BD9C1C39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E1F9EE-01AD-10D4-8A20-C94034C6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7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A732B-4139-6A02-BE5A-82258560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36E9DA-D68E-88AE-AAC3-FDF161B91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65735F-FD07-C425-3E09-040449075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C0089-CB38-4F8C-86BE-C3331516D13F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DC6C2-585E-F639-3B66-6F22375E2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3E6E6-352D-4A62-65FA-BF9831066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F62E-762F-41EF-998A-C511F7ECB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5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96238-EE78-7932-44D3-57B77B6FA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18337"/>
            <a:ext cx="7538519" cy="5977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Социальная практика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«Цветы школе»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7 «Г» класс</a:t>
            </a:r>
            <a:br>
              <a:rPr lang="ru-RU" b="1" dirty="0">
                <a:solidFill>
                  <a:srgbClr val="7030A0"/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F64726-1907-B2B3-E1A3-803A51F2B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1428"/>
            <a:ext cx="5865568" cy="39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9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34DA1F-6B75-D49E-EDD5-45B2D0510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868" y="3422905"/>
            <a:ext cx="2894028" cy="31611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FBBA19-685B-77F7-EA6D-7E426D58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89" y="3892990"/>
            <a:ext cx="3730099" cy="27938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E8E53F-73D1-79C7-2FB2-190E5FD33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87" y="358541"/>
            <a:ext cx="3084520" cy="32186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1C144C-D9F3-6A95-B141-35A172E66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661" y="477827"/>
            <a:ext cx="2915087" cy="3081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EBCCD9-15D9-AAF9-1C66-BC22025410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342" y="266040"/>
            <a:ext cx="3722034" cy="273369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630E06-4511-C71F-E34C-A98C2F6650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376" y="3858264"/>
            <a:ext cx="372497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71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</Words>
  <Application>Microsoft Office PowerPoint</Application>
  <PresentationFormat>Широкоэкранный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Социальная практика  «Цветы школе» 7 «Г» класс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2023-11-28T02:19:56Z</dcterms:created>
  <dcterms:modified xsi:type="dcterms:W3CDTF">2023-11-28T06:01:17Z</dcterms:modified>
</cp:coreProperties>
</file>