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7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315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3CB4-CB73-4F01-A097-100207BE6565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EB35-6F6B-42B5-A650-BC0CD8D45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3CB4-CB73-4F01-A097-100207BE6565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EB35-6F6B-42B5-A650-BC0CD8D45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3CB4-CB73-4F01-A097-100207BE6565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EB35-6F6B-42B5-A650-BC0CD8D45AB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3CB4-CB73-4F01-A097-100207BE6565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EB35-6F6B-42B5-A650-BC0CD8D45AB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3CB4-CB73-4F01-A097-100207BE6565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EB35-6F6B-42B5-A650-BC0CD8D45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3CB4-CB73-4F01-A097-100207BE6565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EB35-6F6B-42B5-A650-BC0CD8D45AB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3CB4-CB73-4F01-A097-100207BE6565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EB35-6F6B-42B5-A650-BC0CD8D45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3CB4-CB73-4F01-A097-100207BE6565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EB35-6F6B-42B5-A650-BC0CD8D45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3CB4-CB73-4F01-A097-100207BE6565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EB35-6F6B-42B5-A650-BC0CD8D45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3CB4-CB73-4F01-A097-100207BE6565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EB35-6F6B-42B5-A650-BC0CD8D45AB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3CB4-CB73-4F01-A097-100207BE6565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EB35-6F6B-42B5-A650-BC0CD8D45AB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5103CB4-CB73-4F01-A097-100207BE6565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BEEB35-6F6B-42B5-A650-BC0CD8D45AB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728192"/>
          </a:xfrm>
        </p:spPr>
        <p:txBody>
          <a:bodyPr>
            <a:normAutofit fontScale="92500"/>
          </a:bodyPr>
          <a:lstStyle/>
          <a:p>
            <a:pPr lvl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4800" b="1" dirty="0">
                <a:solidFill>
                  <a:schemeClr val="tx1"/>
                </a:solidFill>
                <a:latin typeface="Times New Roman"/>
                <a:ea typeface="Times New Roman"/>
              </a:rPr>
              <a:t>Акция «Будь другом, протяни лапу помощи».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s://sun9-52.userapi.com/impg/SQSNYUA3T-EbBcOHMHernHZlJkp-j0lugv_yJg/_cEDs7W9T6M.jpg?size=1280x720&amp;quality=96&amp;sign=c23826eeb72aaed0d211c9f611cb8bde&amp;c_uniq_tag=_HRFFfEhRvCUYbvNoRpJIqsexIdaEg1p-JsX0eujyIQ&amp;type=alb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64895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5779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акции были организованы: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выставка детских работ «Наши питомцы»;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сбор корма для животных из приюта.</a:t>
            </a:r>
          </a:p>
        </p:txBody>
      </p:sp>
      <p:pic>
        <p:nvPicPr>
          <p:cNvPr id="5" name="Рисунок 4" descr="https://sun9-66.userapi.com/impg/tOR4b3uYLVDpz6g1iCQy3p7TmRTNuJKVqNXKIA/-zh1NtGvJTk.jpg?size=912x1080&amp;quality=96&amp;sign=fa1424b08a4dd051012d364bacf000be&amp;type=alb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712968" cy="4941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4027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7420"/>
            <a:ext cx="6499658" cy="578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232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3EAFEE-C609-4710-A464-5FDF38DE7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31480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Весь собранный корм был передан в приют для животных</a:t>
            </a:r>
          </a:p>
        </p:txBody>
      </p:sp>
    </p:spTree>
    <p:extLst>
      <p:ext uri="{BB962C8B-B14F-4D97-AF65-F5344CB8AC3E}">
        <p14:creationId xmlns:p14="http://schemas.microsoft.com/office/powerpoint/2010/main" val="3441190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181</TotalTime>
  <Words>24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Candara</vt:lpstr>
      <vt:lpstr>Symbol</vt:lpstr>
      <vt:lpstr>Times New Roman</vt:lpstr>
      <vt:lpstr>Волна</vt:lpstr>
      <vt:lpstr>Презентация PowerPoint</vt:lpstr>
      <vt:lpstr>В рамках акции были организованы:  - выставка детских работ «Наши питомцы»; - сбор корма для животных из приюта.</vt:lpstr>
      <vt:lpstr>Презентация PowerPoint</vt:lpstr>
      <vt:lpstr>Весь собранный корм был передан в приют для животных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Пятовская</dc:creator>
  <cp:lastModifiedBy>ирина</cp:lastModifiedBy>
  <cp:revision>20</cp:revision>
  <dcterms:created xsi:type="dcterms:W3CDTF">2021-11-18T07:54:36Z</dcterms:created>
  <dcterms:modified xsi:type="dcterms:W3CDTF">2024-01-11T19:37:44Z</dcterms:modified>
</cp:coreProperties>
</file>