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mm24\Desktop\киноуроки\23-24\03.2024\фото\масленица\Изображение WhatsApp 2024-03-16 в 23.22.32_46fccc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61856"/>
            <a:ext cx="9144000" cy="129614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Куколка - Масленица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dmm24\Desktop\киноуроки\23-24\03.2024\фото\масленица\IMG_6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dmm24\Desktop\киноуроки\23-24\03.2024\фото\масленица\Изображение WhatsApp 2024-03-14 в 09.13.39_f527775f.jpg"/>
          <p:cNvPicPr>
            <a:picLocks noChangeAspect="1" noChangeArrowheads="1"/>
          </p:cNvPicPr>
          <p:nvPr/>
        </p:nvPicPr>
        <p:blipFill>
          <a:blip r:embed="rId2" cstate="print"/>
          <a:srcRect l="4326" t="-334" r="5113" b="101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mm24\Desktop\киноуроки\23-24\03.2024\фото\масленица\IMG_6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mm24\Desktop\киноуроки\23-24\03.2024\фото\масленица\IMG_6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dmm24\Desktop\киноуроки\23-24\03.2024\фото\масленица\IMG_66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dmm24\Desktop\киноуроки\23-24\03.2024\фото\масленица\IMG_6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dmm24\Desktop\киноуроки\23-24\03.2024\фото\масленица\IMG_6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dmm24\Desktop\киноуроки\23-24\03.2024\фото\масленица\IMG_6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dmm24\Desktop\киноуроки\23-24\03.2024\фото\масленица\IMG_6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dmm24\Desktop\киноуроки\23-24\03.2024\фото\масленица\IMG_6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Чукарев</dc:creator>
  <cp:lastModifiedBy>Дмитрий Чукарев</cp:lastModifiedBy>
  <cp:revision>5</cp:revision>
  <dcterms:created xsi:type="dcterms:W3CDTF">2024-03-16T20:50:00Z</dcterms:created>
  <dcterms:modified xsi:type="dcterms:W3CDTF">2024-03-16T21:23:44Z</dcterms:modified>
</cp:coreProperties>
</file>