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70" r:id="rId5"/>
    <p:sldId id="272" r:id="rId6"/>
    <p:sldId id="273" r:id="rId7"/>
    <p:sldId id="258" r:id="rId8"/>
    <p:sldId id="259" r:id="rId9"/>
    <p:sldId id="261" r:id="rId10"/>
    <p:sldId id="260" r:id="rId11"/>
    <p:sldId id="265" r:id="rId12"/>
    <p:sldId id="264" r:id="rId13"/>
    <p:sldId id="263" r:id="rId14"/>
    <p:sldId id="267" r:id="rId15"/>
    <p:sldId id="268" r:id="rId16"/>
    <p:sldId id="269" r:id="rId17"/>
    <p:sldId id="271" r:id="rId18"/>
    <p:sldId id="26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92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C5728-B0A3-4FD6-9BE8-AE578DF8268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3E72-6DC7-43A9-9C52-6D468A1E5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10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C5728-B0A3-4FD6-9BE8-AE578DF8268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3E72-6DC7-43A9-9C52-6D468A1E5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06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C5728-B0A3-4FD6-9BE8-AE578DF8268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3E72-6DC7-43A9-9C52-6D468A1E5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164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C5728-B0A3-4FD6-9BE8-AE578DF8268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3E72-6DC7-43A9-9C52-6D468A1E5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58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C5728-B0A3-4FD6-9BE8-AE578DF8268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3E72-6DC7-43A9-9C52-6D468A1E5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53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C5728-B0A3-4FD6-9BE8-AE578DF8268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3E72-6DC7-43A9-9C52-6D468A1E5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467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C5728-B0A3-4FD6-9BE8-AE578DF8268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3E72-6DC7-43A9-9C52-6D468A1E5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097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C5728-B0A3-4FD6-9BE8-AE578DF8268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3E72-6DC7-43A9-9C52-6D468A1E5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86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C5728-B0A3-4FD6-9BE8-AE578DF8268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3E72-6DC7-43A9-9C52-6D468A1E5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24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C5728-B0A3-4FD6-9BE8-AE578DF8268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3E72-6DC7-43A9-9C52-6D468A1E5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031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C5728-B0A3-4FD6-9BE8-AE578DF8268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3E72-6DC7-43A9-9C52-6D468A1E5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02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C5728-B0A3-4FD6-9BE8-AE578DF8268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C3E72-6DC7-43A9-9C52-6D468A1E5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4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0720" cy="69341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5120" y="5442452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Семья и семейные ценности</a:t>
            </a:r>
            <a:endParaRPr lang="ru-RU" sz="6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0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758"/>
            <a:ext cx="12192000" cy="67855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9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758"/>
            <a:ext cx="12192000" cy="67855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7157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викторина «И в шутку  и в серьёз». 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8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758"/>
            <a:ext cx="12192000" cy="67855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274376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/>
              <a:t>1.	Какое выражение стало символом большой семьи:</a:t>
            </a:r>
            <a:br>
              <a:rPr lang="ru-RU" sz="5400" b="1" dirty="0" smtClean="0"/>
            </a:br>
            <a:r>
              <a:rPr lang="ru-RU" sz="5400" b="1" dirty="0" smtClean="0">
                <a:solidFill>
                  <a:srgbClr val="C00000"/>
                </a:solidFill>
              </a:rPr>
              <a:t/>
            </a:r>
            <a:br>
              <a:rPr lang="ru-RU" sz="5400" b="1" dirty="0" smtClean="0">
                <a:solidFill>
                  <a:srgbClr val="C00000"/>
                </a:solidFill>
              </a:rPr>
            </a:br>
            <a:r>
              <a:rPr lang="ru-RU" sz="5400" b="1" dirty="0" smtClean="0"/>
              <a:t>а) Трое в лодке;</a:t>
            </a:r>
            <a:br>
              <a:rPr lang="ru-RU" sz="5400" b="1" dirty="0" smtClean="0"/>
            </a:br>
            <a:r>
              <a:rPr lang="ru-RU" sz="5400" b="1" dirty="0" smtClean="0"/>
              <a:t>б) Четверо за компьютером;</a:t>
            </a:r>
            <a:br>
              <a:rPr lang="ru-RU" sz="5400" b="1" dirty="0" smtClean="0"/>
            </a:br>
            <a:r>
              <a:rPr lang="ru-RU" sz="5400" b="1" dirty="0" smtClean="0"/>
              <a:t>в) Пятеро в ванной;</a:t>
            </a:r>
            <a:br>
              <a:rPr lang="ru-RU" sz="5400" b="1" dirty="0" smtClean="0"/>
            </a:br>
            <a:r>
              <a:rPr lang="ru-RU" sz="5400" b="1" dirty="0" smtClean="0"/>
              <a:t>г) Семеро по лавкам.</a:t>
            </a:r>
            <a:r>
              <a:rPr lang="ru-RU" sz="5400" b="1" dirty="0" smtClean="0">
                <a:solidFill>
                  <a:srgbClr val="C00000"/>
                </a:solidFill>
              </a:rPr>
              <a:t/>
            </a:r>
            <a:br>
              <a:rPr lang="ru-RU" sz="5400" b="1" dirty="0" smtClean="0">
                <a:solidFill>
                  <a:srgbClr val="C00000"/>
                </a:solidFill>
              </a:rPr>
            </a:b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758"/>
            <a:ext cx="12192000" cy="67855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0628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2.	Есть буквенная семья, в которой, согласно многочисленным стихам,</a:t>
            </a:r>
            <a:br>
              <a:rPr lang="ru-RU" sz="5400" b="1" dirty="0" smtClean="0"/>
            </a:br>
            <a:r>
              <a:rPr lang="ru-RU" sz="5400" b="1" dirty="0" smtClean="0"/>
              <a:t>«33 родных сестрицы». Что это за семья? </a:t>
            </a:r>
            <a:r>
              <a:rPr lang="ru-RU" sz="5400" b="1" dirty="0" smtClean="0">
                <a:solidFill>
                  <a:srgbClr val="C00000"/>
                </a:solidFill>
              </a:rPr>
              <a:t/>
            </a:r>
            <a:br>
              <a:rPr lang="ru-RU" sz="5400" b="1" dirty="0" smtClean="0">
                <a:solidFill>
                  <a:srgbClr val="C00000"/>
                </a:solidFill>
              </a:rPr>
            </a:b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24233"/>
          </a:xfrm>
        </p:spPr>
        <p:txBody>
          <a:bodyPr/>
          <a:lstStyle/>
          <a:p>
            <a:pPr algn="ctr"/>
            <a:r>
              <a:rPr lang="ru-RU" b="1" dirty="0" smtClean="0"/>
              <a:t>3.	Цветок – символ семьи</a:t>
            </a:r>
            <a:br>
              <a:rPr lang="ru-RU" b="1" dirty="0" smtClean="0"/>
            </a:b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>4.	Какое растение олицетворяет собой одновременно и родного, и приёмного родственника?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1203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9800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5.	О какой русской игрушке эта цитата: «Она олицетворяет идею крепкой семьи, достатка, продолжения рода, несёт в себе идею единства»?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8664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851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6.	Как звучит русская «фруктовая» пословица о том, кто унаследовал плохое, неблаговидное поведение от отца или матери?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8485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89717"/>
          </a:xfrm>
        </p:spPr>
        <p:txBody>
          <a:bodyPr>
            <a:normAutofit/>
          </a:bodyPr>
          <a:lstStyle/>
          <a:p>
            <a:r>
              <a:rPr lang="ru-RU" b="1" dirty="0" smtClean="0"/>
              <a:t>7.	Какую погоду не в силах предсказать синоптики?   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8.	На Руси, когда вся семья собиралась за новогодним столом, дети связывали ножки стола лыковой верёвкой. Что символизировал этот новогодний обычай?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78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758"/>
            <a:ext cx="12192000" cy="67855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54146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C00000"/>
                </a:solidFill>
              </a:rPr>
              <a:t>Берегите свои семейные ценности, храните их, чтобы они смогли передаваться из поколения в поколение, ведь именно они являются той «изюминкой», которая отличает все семьи друг от друга.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Пусть долгие годы сохраняется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Тепло вашего семейного очага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В семейном кругу мы растем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Основа основ – родительский дом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В семейном кругу все корни твои,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И в жизнь ты выходишь из семьи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В семейном кругу мы жизнь создаем,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Основа основ – родительский дом.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В семейном кругу мы жизнь создаем,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Основа основ родительский дом.</a:t>
            </a:r>
            <a:r>
              <a:rPr lang="ru-RU" sz="5400" b="1" dirty="0" smtClean="0">
                <a:solidFill>
                  <a:srgbClr val="C00000"/>
                </a:solidFill>
              </a:rPr>
              <a:t/>
            </a:r>
            <a:br>
              <a:rPr lang="ru-RU" sz="5400" b="1" dirty="0" smtClean="0">
                <a:solidFill>
                  <a:srgbClr val="C00000"/>
                </a:solidFill>
              </a:rPr>
            </a:br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br>
              <a:rPr lang="ru-RU" sz="5400" b="1" dirty="0" smtClean="0">
                <a:solidFill>
                  <a:srgbClr val="C00000"/>
                </a:solidFill>
              </a:rPr>
            </a:b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1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758"/>
            <a:ext cx="12192000" cy="67855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21275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/>
              <a:t>«Семья – это та среда, где человек должен учиться творить добро»</a:t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>Ребенок – зеркало семьи; как в капле отражается  солнце, так в детях отражается нравственная чистота матери и отца.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09903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968" y="0"/>
            <a:ext cx="10515600" cy="1325563"/>
          </a:xfrm>
        </p:spPr>
        <p:txBody>
          <a:bodyPr/>
          <a:lstStyle/>
          <a:p>
            <a:pPr algn="ctr"/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268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4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73152"/>
            <a:ext cx="1219199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17296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уют, спокойствие, вражда, здоровье, болезнь, любовь, ненависть, чистота, добро, счастье, ссора, дружба, согласие, грубость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26559" y="1118354"/>
            <a:ext cx="84625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же такое семья? А почему 7 я?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73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968" y="0"/>
            <a:ext cx="10515600" cy="1325563"/>
          </a:xfrm>
        </p:spPr>
        <p:txBody>
          <a:bodyPr/>
          <a:lstStyle/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0320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968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Семья Дорофеевых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399" y="1223100"/>
            <a:ext cx="7045233" cy="528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758"/>
            <a:ext cx="12192000" cy="67855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84" y="365125"/>
            <a:ext cx="4186991" cy="5482222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Семья </a:t>
            </a:r>
            <a:r>
              <a:rPr lang="ru-RU" sz="5400" b="1" dirty="0" err="1" smtClean="0">
                <a:solidFill>
                  <a:srgbClr val="C00000"/>
                </a:solidFill>
              </a:rPr>
              <a:t>Карандеевых</a:t>
            </a:r>
            <a:r>
              <a:rPr lang="ru-RU" sz="5400" b="1" dirty="0" smtClean="0">
                <a:solidFill>
                  <a:srgbClr val="C00000"/>
                </a:solidFill>
              </a:rPr>
              <a:t>, где мама и обе бабушки медсестры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275" y="365125"/>
            <a:ext cx="7275094" cy="588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5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758"/>
            <a:ext cx="12192000" cy="67855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Семья Ланиных, где в памяти живут дедушки - ветераны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095" y="1863664"/>
            <a:ext cx="9071810" cy="47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9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758"/>
            <a:ext cx="12192000" cy="67855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537" y="462841"/>
            <a:ext cx="9496926" cy="619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6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130</Words>
  <Application>Microsoft Office PowerPoint</Application>
  <PresentationFormat>Широкоэкранный</PresentationFormat>
  <Paragraphs>15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Семья и семейные ценности</vt:lpstr>
      <vt:lpstr>«Семья – это та среда, где человек должен учиться творить добро»  Ребенок – зеркало семьи; как в капле отражается  солнце, так в детях отражается нравственная чистота матери и отца.</vt:lpstr>
      <vt:lpstr>Презентация PowerPoint</vt:lpstr>
      <vt:lpstr>уют, спокойствие, вражда, здоровье, болезнь, любовь, ненависть, чистота, добро, счастье, ссора, дружба, согласие, грубость</vt:lpstr>
      <vt:lpstr>Презентация PowerPoint</vt:lpstr>
      <vt:lpstr>Семья Дорофеевых</vt:lpstr>
      <vt:lpstr>Семья Карандеевых, где мама и обе бабушки медсестры</vt:lpstr>
      <vt:lpstr>Семья Ланиных, где в памяти живут дедушки - ветераны</vt:lpstr>
      <vt:lpstr>Презентация PowerPoint</vt:lpstr>
      <vt:lpstr>Презентация PowerPoint</vt:lpstr>
      <vt:lpstr>викторина «И в шутку  и в серьёз». </vt:lpstr>
      <vt:lpstr>1. Какое выражение стало символом большой семьи:  а) Трое в лодке; б) Четверо за компьютером; в) Пятеро в ванной; г) Семеро по лавкам. </vt:lpstr>
      <vt:lpstr>2. Есть буквенная семья, в которой, согласно многочисленным стихам, «33 родных сестрицы». Что это за семья?  </vt:lpstr>
      <vt:lpstr>3. Цветок – символ семьи   4. Какое растение олицетворяет собой одновременно и родного, и приёмного родственника? </vt:lpstr>
      <vt:lpstr>5. О какой русской игрушке эта цитата: «Она олицетворяет идею крепкой семьи, достатка, продолжения рода, несёт в себе идею единства»? </vt:lpstr>
      <vt:lpstr>6. Как звучит русская «фруктовая» пословица о том, кто унаследовал плохое, неблаговидное поведение от отца или матери? </vt:lpstr>
      <vt:lpstr>7. Какую погоду не в силах предсказать синоптики?     8. На Руси, когда вся семья собиралась за новогодним столом, дети связывали ножки стола лыковой верёвкой. Что символизировал этот новогодний обычай? </vt:lpstr>
      <vt:lpstr>Берегите свои семейные ценности, храните их, чтобы они смогли передаваться из поколения в поколение, ведь именно они являются той «изюминкой», которая отличает все семьи друг от друга. Пусть долгие годы сохраняется Тепло вашего семейного очага В семейном кругу мы растем Основа основ – родительский дом В семейном кругу все корни твои, И в жизнь ты выходишь из семьи В семейном кругу мы жизнь создаем, Основа основ – родительский дом. В семейном кругу мы жизнь создаем, Основа основ родительский дом.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Семья и семейные ценности</dc:title>
  <dc:creator>Надежда Рупп</dc:creator>
  <cp:lastModifiedBy>Надежда Рупп</cp:lastModifiedBy>
  <cp:revision>7</cp:revision>
  <dcterms:created xsi:type="dcterms:W3CDTF">2025-03-17T18:44:15Z</dcterms:created>
  <dcterms:modified xsi:type="dcterms:W3CDTF">2025-03-20T14:08:23Z</dcterms:modified>
</cp:coreProperties>
</file>