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20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06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5161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16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0217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713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684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97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9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66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01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48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78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98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161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45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1FF69-DE26-44BF-8182-C92B48DC017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6776FD-62FE-4969-9CA2-C425E7272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0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5129" y="2754157"/>
            <a:ext cx="9430871" cy="1646302"/>
          </a:xfrm>
        </p:spPr>
        <p:txBody>
          <a:bodyPr/>
          <a:lstStyle/>
          <a:p>
            <a:r>
              <a:rPr lang="ru-RU" sz="13800" dirty="0" err="1" smtClean="0"/>
              <a:t>ЭКОлогика</a:t>
            </a:r>
            <a:endParaRPr lang="ru-RU" sz="13800" dirty="0"/>
          </a:p>
        </p:txBody>
      </p:sp>
    </p:spTree>
    <p:extLst>
      <p:ext uri="{BB962C8B-B14F-4D97-AF65-F5344CB8AC3E}">
        <p14:creationId xmlns:p14="http://schemas.microsoft.com/office/powerpoint/2010/main" val="3388556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3409" y="1923401"/>
            <a:ext cx="93681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Вдоль дорожек его встретишь,</a:t>
            </a:r>
            <a:endParaRPr lang="ru-RU" sz="4000" b="0" i="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Ранки, ссадины излечишь,</a:t>
            </a:r>
            <a:endParaRPr lang="ru-RU" sz="4000" b="0" i="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Сорвешь листочек осторожно.</a:t>
            </a:r>
            <a:endParaRPr lang="ru-RU" sz="4000" b="0" i="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Кто нас излечит?</a:t>
            </a:r>
            <a:endParaRPr lang="ru-RU" sz="4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05927" y="134487"/>
            <a:ext cx="43043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Загадки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7155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3409" y="1923401"/>
            <a:ext cx="93681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Дерево с круглыми яркими плодами, которые до зимы живут и являются кормом для птиц?</a:t>
            </a:r>
            <a:endParaRPr lang="ru-RU" sz="4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05927" y="134487"/>
            <a:ext cx="43043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Загадки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295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3409" y="1923401"/>
            <a:ext cx="93681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Ранним утром во дворе</a:t>
            </a: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Лёд улёгся на траве.</a:t>
            </a: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весь луг стал светло-синий.</a:t>
            </a: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Серебром сверкает.</a:t>
            </a:r>
            <a:endParaRPr lang="ru-RU" sz="4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05927" y="134487"/>
            <a:ext cx="43043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Загадки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879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3409" y="1923401"/>
            <a:ext cx="93681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Есть один такой цветок,</a:t>
            </a: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 вплетешь его в венок,</a:t>
            </a: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него подуй слегка,</a:t>
            </a:r>
          </a:p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Был цветок и нет цветка.</a:t>
            </a:r>
            <a:endParaRPr lang="ru-RU" sz="4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05927" y="134487"/>
            <a:ext cx="43043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Загадки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27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3409" y="1923401"/>
            <a:ext cx="936811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Эта птица чуть больше воробья. У нее черная шапочка на голове. Грудка красная. Клюв у нее толстый. Она долбит шишку. Потом достает семена. Эта птица живет у нас зимой. Летом она улетает.</a:t>
            </a:r>
            <a:endParaRPr lang="ru-RU" sz="3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2732" y="134487"/>
            <a:ext cx="985077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«Угадай, кто это?»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481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3409" y="1923401"/>
            <a:ext cx="93681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 этого животного хвост толстый и плоский. Похож на лопату. Передние лапы короче задних. Эти зверьки очень быстро обгрызают ветки деревьев.</a:t>
            </a:r>
            <a:endParaRPr lang="ru-RU" sz="4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2732" y="134487"/>
            <a:ext cx="985077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«Угадай, кто это?»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813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0303" y="1672389"/>
            <a:ext cx="936811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0" i="0" u="none" strike="noStrike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Осенью у него мало корма. Спрятались в землю черви. Не найти ему жуков и лягушек. В осенние дни он готовит себе жилище. Днем и ночью тащит себе в нору сухие листья и мох. Скоро он ляжет спать. Накроет его нору снежный сугроб. До весны проспит он в теплой норе.</a:t>
            </a:r>
            <a:endParaRPr lang="ru-RU" sz="32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2732" y="134487"/>
            <a:ext cx="985077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«Угадай, кто это?»</a:t>
            </a:r>
            <a:endParaRPr lang="ru-RU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1511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470800"/>
            <a:ext cx="9568874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Вспомни и напиши как можно больше пословиц и поговорок, связанных с экологией</a:t>
            </a:r>
            <a:endParaRPr lang="ru-RU" sz="7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903530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232</Words>
  <Application>Microsoft Office PowerPoint</Application>
  <PresentationFormat>Широкоэкранный</PresentationFormat>
  <Paragraphs>25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Грань</vt:lpstr>
      <vt:lpstr>ЭКОлогика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ЭКОлогика</dc:title>
  <dc:creator>Учетная запись Майкрософт</dc:creator>
  <cp:lastModifiedBy>Учетная запись Майкрософт</cp:lastModifiedBy>
  <cp:revision>2</cp:revision>
  <dcterms:created xsi:type="dcterms:W3CDTF">2025-04-10T08:12:14Z</dcterms:created>
  <dcterms:modified xsi:type="dcterms:W3CDTF">2025-04-10T08:20:59Z</dcterms:modified>
</cp:coreProperties>
</file>